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57" r:id="rId4"/>
    <p:sldId id="258" r:id="rId6"/>
    <p:sldId id="259" r:id="rId7"/>
    <p:sldId id="26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3" r:id="rId20"/>
    <p:sldId id="294" r:id="rId21"/>
    <p:sldId id="292" r:id="rId22"/>
    <p:sldId id="295" r:id="rId23"/>
    <p:sldId id="296" r:id="rId24"/>
    <p:sldId id="297" r:id="rId25"/>
    <p:sldId id="261" r:id="rId26"/>
    <p:sldId id="305" r:id="rId27"/>
    <p:sldId id="298" r:id="rId28"/>
    <p:sldId id="307" r:id="rId29"/>
    <p:sldId id="299" r:id="rId30"/>
    <p:sldId id="304" r:id="rId31"/>
    <p:sldId id="279" r:id="rId32"/>
    <p:sldId id="306" r:id="rId33"/>
    <p:sldId id="280" r:id="rId3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 panose="020B0503020204020204"/>
        <a:ea typeface="Corbel" panose="020B0503020204020204"/>
        <a:cs typeface="Corbel" panose="020B0503020204020204"/>
        <a:sym typeface="Corbel" panose="020B0503020204020204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 panose="020B0503020204020204"/>
        <a:ea typeface="Corbel" panose="020B0503020204020204"/>
        <a:cs typeface="Corbel" panose="020B0503020204020204"/>
        <a:sym typeface="Corbel" panose="020B0503020204020204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 panose="020B0503020204020204"/>
        <a:ea typeface="Corbel" panose="020B0503020204020204"/>
        <a:cs typeface="Corbel" panose="020B0503020204020204"/>
        <a:sym typeface="Corbel" panose="020B0503020204020204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 panose="020B0503020204020204"/>
        <a:ea typeface="Corbel" panose="020B0503020204020204"/>
        <a:cs typeface="Corbel" panose="020B0503020204020204"/>
        <a:sym typeface="Corbel" panose="020B0503020204020204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 panose="020B0503020204020204"/>
        <a:ea typeface="Corbel" panose="020B0503020204020204"/>
        <a:cs typeface="Corbel" panose="020B0503020204020204"/>
        <a:sym typeface="Corbel" panose="020B0503020204020204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 panose="020B0503020204020204"/>
        <a:ea typeface="Corbel" panose="020B0503020204020204"/>
        <a:cs typeface="Corbel" panose="020B0503020204020204"/>
        <a:sym typeface="Corbel" panose="020B0503020204020204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 panose="020B0503020204020204"/>
        <a:ea typeface="Corbel" panose="020B0503020204020204"/>
        <a:cs typeface="Corbel" panose="020B0503020204020204"/>
        <a:sym typeface="Corbel" panose="020B0503020204020204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 panose="020B0503020204020204"/>
        <a:ea typeface="Corbel" panose="020B0503020204020204"/>
        <a:cs typeface="Corbel" panose="020B0503020204020204"/>
        <a:sym typeface="Corbel" panose="020B0503020204020204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 panose="020B0503020204020204"/>
        <a:ea typeface="Corbel" panose="020B0503020204020204"/>
        <a:cs typeface="Corbel" panose="020B0503020204020204"/>
        <a:sym typeface="Corbel" panose="020B0503020204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61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E7BA83-DEE3-41DF-9A9A-93EBBA823928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6ADC14C-B2E7-4274-9B4F-6E74B762A9D2}">
      <dgm:prSet phldrT="[文本]"/>
      <dgm:spPr/>
      <dgm:t>
        <a:bodyPr/>
        <a:lstStyle/>
        <a:p>
          <a:r>
            <a:rPr lang="en-US" altLang="zh-CN" dirty="0" smtClean="0"/>
            <a:t>Activity</a:t>
          </a:r>
          <a:endParaRPr lang="zh-CN" altLang="en-US" dirty="0"/>
        </a:p>
      </dgm:t>
    </dgm:pt>
    <dgm:pt modelId="{6DFA45F7-7552-40D9-832C-A04BA0A1E55A}" cxnId="{561F7A34-EF47-41F8-924F-1DB3E1B167BD}" type="parTrans">
      <dgm:prSet/>
      <dgm:spPr/>
      <dgm:t>
        <a:bodyPr/>
        <a:lstStyle/>
        <a:p>
          <a:endParaRPr lang="zh-CN" altLang="en-US"/>
        </a:p>
      </dgm:t>
    </dgm:pt>
    <dgm:pt modelId="{F0CB5642-62ED-42EF-9455-25843F5E6FEA}" cxnId="{561F7A34-EF47-41F8-924F-1DB3E1B167BD}" type="sibTrans">
      <dgm:prSet/>
      <dgm:spPr/>
      <dgm:t>
        <a:bodyPr/>
        <a:lstStyle/>
        <a:p>
          <a:endParaRPr lang="zh-CN" altLang="en-US"/>
        </a:p>
      </dgm:t>
    </dgm:pt>
    <dgm:pt modelId="{73604BEE-C095-4904-B69A-575F40C1A685}">
      <dgm:prSet phldrT="[文本]"/>
      <dgm:spPr/>
      <dgm:t>
        <a:bodyPr/>
        <a:lstStyle/>
        <a:p>
          <a:r>
            <a:rPr lang="en-US" b="0" i="0" dirty="0" smtClean="0"/>
            <a:t>Broadcast Receiver</a:t>
          </a:r>
          <a:endParaRPr lang="zh-CN" altLang="en-US" dirty="0"/>
        </a:p>
      </dgm:t>
    </dgm:pt>
    <dgm:pt modelId="{BE633BF7-4F8D-45D9-AF18-2F519D5CD581}" cxnId="{938A1B1B-60DE-41BD-946F-A1D50A974459}" type="parTrans">
      <dgm:prSet/>
      <dgm:spPr/>
      <dgm:t>
        <a:bodyPr/>
        <a:lstStyle/>
        <a:p>
          <a:endParaRPr lang="zh-CN" altLang="en-US"/>
        </a:p>
      </dgm:t>
    </dgm:pt>
    <dgm:pt modelId="{73403D73-35D4-4B43-9EAB-90B8AA23A4F4}" cxnId="{938A1B1B-60DE-41BD-946F-A1D50A974459}" type="sibTrans">
      <dgm:prSet/>
      <dgm:spPr/>
      <dgm:t>
        <a:bodyPr/>
        <a:lstStyle/>
        <a:p>
          <a:endParaRPr lang="zh-CN" altLang="en-US"/>
        </a:p>
      </dgm:t>
    </dgm:pt>
    <dgm:pt modelId="{FD208C4C-69A2-4447-BA9D-AED133048ABE}">
      <dgm:prSet phldrT="[文本]"/>
      <dgm:spPr/>
      <dgm:t>
        <a:bodyPr/>
        <a:lstStyle/>
        <a:p>
          <a:r>
            <a:rPr lang="zh-CN" altLang="en-US" dirty="0" smtClean="0"/>
            <a:t>敏感信息泄露</a:t>
          </a:r>
          <a:endParaRPr lang="zh-CN" altLang="en-US" dirty="0"/>
        </a:p>
      </dgm:t>
    </dgm:pt>
    <dgm:pt modelId="{D60AFD0B-1366-41F4-A85D-768477B4FC18}" cxnId="{68495595-5829-4627-937F-58CB83814929}" type="parTrans">
      <dgm:prSet/>
      <dgm:spPr/>
      <dgm:t>
        <a:bodyPr/>
        <a:lstStyle/>
        <a:p>
          <a:endParaRPr lang="zh-CN" altLang="en-US"/>
        </a:p>
      </dgm:t>
    </dgm:pt>
    <dgm:pt modelId="{7084D6F7-33F0-4063-8677-9F9E7E3A24BA}" cxnId="{68495595-5829-4627-937F-58CB83814929}" type="sibTrans">
      <dgm:prSet/>
      <dgm:spPr/>
      <dgm:t>
        <a:bodyPr/>
        <a:lstStyle/>
        <a:p>
          <a:endParaRPr lang="zh-CN" altLang="en-US"/>
        </a:p>
      </dgm:t>
    </dgm:pt>
    <dgm:pt modelId="{35A50B47-1490-443C-89EA-2173ECACB41B}">
      <dgm:prSet phldrT="[文本]"/>
      <dgm:spPr/>
      <dgm:t>
        <a:bodyPr/>
        <a:lstStyle/>
        <a:p>
          <a:r>
            <a:rPr lang="en-US" b="0" i="0" dirty="0" smtClean="0"/>
            <a:t>Content Provider</a:t>
          </a:r>
          <a:endParaRPr lang="zh-CN" altLang="en-US" dirty="0"/>
        </a:p>
      </dgm:t>
    </dgm:pt>
    <dgm:pt modelId="{CC0C974B-C3AE-48CE-B38E-7486E2DFD886}" cxnId="{13E22D46-9F53-4FD0-B1F8-C8CFF0259777}" type="parTrans">
      <dgm:prSet/>
      <dgm:spPr/>
      <dgm:t>
        <a:bodyPr/>
        <a:lstStyle/>
        <a:p>
          <a:endParaRPr lang="zh-CN" altLang="en-US"/>
        </a:p>
      </dgm:t>
    </dgm:pt>
    <dgm:pt modelId="{256CEB5C-62F5-4238-94E2-C8E7F94A0531}" cxnId="{13E22D46-9F53-4FD0-B1F8-C8CFF0259777}" type="sibTrans">
      <dgm:prSet/>
      <dgm:spPr/>
      <dgm:t>
        <a:bodyPr/>
        <a:lstStyle/>
        <a:p>
          <a:endParaRPr lang="zh-CN" altLang="en-US"/>
        </a:p>
      </dgm:t>
    </dgm:pt>
    <dgm:pt modelId="{218689EA-3490-4252-93F1-C707552F8F33}">
      <dgm:prSet phldrT="[文本]"/>
      <dgm:spPr/>
      <dgm:t>
        <a:bodyPr/>
        <a:lstStyle/>
        <a:p>
          <a:r>
            <a:rPr lang="zh-CN" altLang="en-US" dirty="0" smtClean="0"/>
            <a:t>信息泄露</a:t>
          </a:r>
          <a:endParaRPr lang="zh-CN" altLang="en-US" dirty="0"/>
        </a:p>
      </dgm:t>
    </dgm:pt>
    <dgm:pt modelId="{D77A5A24-3117-4653-8832-AD5F8BB626E5}" cxnId="{7E4F1F39-3B36-4602-909E-EC81811A9EDF}" type="parTrans">
      <dgm:prSet/>
      <dgm:spPr/>
      <dgm:t>
        <a:bodyPr/>
        <a:lstStyle/>
        <a:p>
          <a:endParaRPr lang="zh-CN" altLang="en-US"/>
        </a:p>
      </dgm:t>
    </dgm:pt>
    <dgm:pt modelId="{5D989D8F-97AA-4100-92DB-F7486CBAEF7F}" cxnId="{7E4F1F39-3B36-4602-909E-EC81811A9EDF}" type="sibTrans">
      <dgm:prSet/>
      <dgm:spPr/>
      <dgm:t>
        <a:bodyPr/>
        <a:lstStyle/>
        <a:p>
          <a:endParaRPr lang="zh-CN" altLang="en-US"/>
        </a:p>
      </dgm:t>
    </dgm:pt>
    <dgm:pt modelId="{4F84E65C-1861-442E-969A-21CCFD15900B}">
      <dgm:prSet phldrT="[文本]"/>
      <dgm:spPr/>
      <dgm:t>
        <a:bodyPr/>
        <a:lstStyle/>
        <a:p>
          <a:r>
            <a:rPr lang="zh-CN" altLang="en-US" dirty="0" smtClean="0"/>
            <a:t>目录遍历</a:t>
          </a:r>
          <a:endParaRPr lang="zh-CN" altLang="en-US" dirty="0"/>
        </a:p>
      </dgm:t>
    </dgm:pt>
    <dgm:pt modelId="{F3082630-67F6-4FAA-8CD9-7402F5BD2096}" cxnId="{36B728A0-6C90-4EBE-866B-57E966302A0A}" type="parTrans">
      <dgm:prSet/>
      <dgm:spPr/>
      <dgm:t>
        <a:bodyPr/>
        <a:lstStyle/>
        <a:p>
          <a:endParaRPr lang="zh-CN" altLang="en-US"/>
        </a:p>
      </dgm:t>
    </dgm:pt>
    <dgm:pt modelId="{3671C08A-4B06-424E-8051-27BF6044E19C}" cxnId="{36B728A0-6C90-4EBE-866B-57E966302A0A}" type="sibTrans">
      <dgm:prSet/>
      <dgm:spPr/>
      <dgm:t>
        <a:bodyPr/>
        <a:lstStyle/>
        <a:p>
          <a:endParaRPr lang="zh-CN" altLang="en-US"/>
        </a:p>
      </dgm:t>
    </dgm:pt>
    <dgm:pt modelId="{8377470D-7073-4A62-B782-BAB089D43731}">
      <dgm:prSet phldrT="[文本]"/>
      <dgm:spPr/>
      <dgm:t>
        <a:bodyPr/>
        <a:lstStyle/>
        <a:p>
          <a:endParaRPr lang="zh-CN" altLang="en-US" dirty="0"/>
        </a:p>
      </dgm:t>
    </dgm:pt>
    <dgm:pt modelId="{16CE6396-2651-4AAD-A89D-2A63404B0455}" cxnId="{F25E9D88-BA24-4A3A-BD68-C9FB05787B1B}" type="parTrans">
      <dgm:prSet/>
      <dgm:spPr/>
      <dgm:t>
        <a:bodyPr/>
        <a:lstStyle/>
        <a:p>
          <a:endParaRPr lang="zh-CN" altLang="en-US"/>
        </a:p>
      </dgm:t>
    </dgm:pt>
    <dgm:pt modelId="{7A24EF93-3EEF-4C35-9E24-5A325CFECB55}" cxnId="{F25E9D88-BA24-4A3A-BD68-C9FB05787B1B}" type="sibTrans">
      <dgm:prSet/>
      <dgm:spPr/>
      <dgm:t>
        <a:bodyPr/>
        <a:lstStyle/>
        <a:p>
          <a:endParaRPr lang="zh-CN" altLang="en-US"/>
        </a:p>
      </dgm:t>
    </dgm:pt>
    <dgm:pt modelId="{CA172E4D-41D0-469E-9B4D-DA15FA25DC8C}">
      <dgm:prSet phldrT="[文本]"/>
      <dgm:spPr/>
      <dgm:t>
        <a:bodyPr/>
        <a:lstStyle/>
        <a:p>
          <a:r>
            <a:rPr lang="zh-CN" altLang="en-US" dirty="0" smtClean="0"/>
            <a:t>钓鱼</a:t>
          </a:r>
          <a:endParaRPr lang="zh-CN" altLang="en-US" dirty="0"/>
        </a:p>
      </dgm:t>
    </dgm:pt>
    <dgm:pt modelId="{7FCE2576-1652-4666-9E07-A83E86F24E14}" cxnId="{4489B4C7-4A5E-4C93-8E1E-36B55FBE7910}" type="parTrans">
      <dgm:prSet/>
      <dgm:spPr/>
      <dgm:t>
        <a:bodyPr/>
        <a:lstStyle/>
        <a:p>
          <a:endParaRPr lang="zh-CN" altLang="en-US"/>
        </a:p>
      </dgm:t>
    </dgm:pt>
    <dgm:pt modelId="{57F3AAFD-233D-416E-ABEC-5F37B8FEAEFB}" cxnId="{4489B4C7-4A5E-4C93-8E1E-36B55FBE7910}" type="sibTrans">
      <dgm:prSet/>
      <dgm:spPr/>
      <dgm:t>
        <a:bodyPr/>
        <a:lstStyle/>
        <a:p>
          <a:endParaRPr lang="zh-CN" altLang="en-US"/>
        </a:p>
      </dgm:t>
    </dgm:pt>
    <dgm:pt modelId="{17EE0F86-5DAA-4825-B49E-C4CD9D9008A6}">
      <dgm:prSet phldrT="[文本]"/>
      <dgm:spPr/>
      <dgm:t>
        <a:bodyPr/>
        <a:lstStyle/>
        <a:p>
          <a:r>
            <a:rPr lang="zh-CN" altLang="en-US" dirty="0" smtClean="0"/>
            <a:t>越权</a:t>
          </a:r>
          <a:endParaRPr lang="zh-CN" altLang="en-US" dirty="0"/>
        </a:p>
      </dgm:t>
    </dgm:pt>
    <dgm:pt modelId="{91336E4E-ADBF-43BE-9F66-69A72AF43DD2}" cxnId="{03090A23-85D4-4353-AF63-714A77C0CDD3}" type="parTrans">
      <dgm:prSet/>
      <dgm:spPr/>
      <dgm:t>
        <a:bodyPr/>
        <a:lstStyle/>
        <a:p>
          <a:endParaRPr lang="zh-CN" altLang="en-US"/>
        </a:p>
      </dgm:t>
    </dgm:pt>
    <dgm:pt modelId="{F94F14C3-5D9D-4CB5-A761-673F06F7C41D}" cxnId="{03090A23-85D4-4353-AF63-714A77C0CDD3}" type="sibTrans">
      <dgm:prSet/>
      <dgm:spPr/>
      <dgm:t>
        <a:bodyPr/>
        <a:lstStyle/>
        <a:p>
          <a:endParaRPr lang="zh-CN" altLang="en-US"/>
        </a:p>
      </dgm:t>
    </dgm:pt>
    <dgm:pt modelId="{A1186B4A-8FC7-478E-9DE9-37E4379293ED}">
      <dgm:prSet phldrT="[文本]"/>
      <dgm:spPr/>
      <dgm:t>
        <a:bodyPr/>
        <a:lstStyle/>
        <a:p>
          <a:r>
            <a:rPr lang="en-US" altLang="zh-CN" dirty="0" smtClean="0"/>
            <a:t>Service</a:t>
          </a:r>
          <a:endParaRPr lang="zh-CN" altLang="en-US" dirty="0"/>
        </a:p>
      </dgm:t>
    </dgm:pt>
    <dgm:pt modelId="{4C8F7BAF-FB9C-43EA-99C5-5E5817907BB1}" cxnId="{4CB82C21-7BC3-439B-823D-34A81EEE9F43}" type="parTrans">
      <dgm:prSet/>
      <dgm:spPr/>
      <dgm:t>
        <a:bodyPr/>
        <a:lstStyle/>
        <a:p>
          <a:endParaRPr lang="zh-CN" altLang="en-US"/>
        </a:p>
      </dgm:t>
    </dgm:pt>
    <dgm:pt modelId="{089543FD-BD95-44E3-8CE4-714B40DB860B}" cxnId="{4CB82C21-7BC3-439B-823D-34A81EEE9F43}" type="sibTrans">
      <dgm:prSet/>
      <dgm:spPr/>
      <dgm:t>
        <a:bodyPr/>
        <a:lstStyle/>
        <a:p>
          <a:endParaRPr lang="zh-CN" altLang="en-US"/>
        </a:p>
      </dgm:t>
    </dgm:pt>
    <dgm:pt modelId="{D2168179-4204-4D34-9F92-833511F3257B}">
      <dgm:prSet phldrT="[文本]"/>
      <dgm:spPr/>
      <dgm:t>
        <a:bodyPr/>
        <a:lstStyle/>
        <a:p>
          <a:r>
            <a:rPr lang="zh-CN" altLang="en-US" dirty="0" smtClean="0"/>
            <a:t>权限提升</a:t>
          </a:r>
          <a:endParaRPr lang="zh-CN" altLang="en-US" dirty="0"/>
        </a:p>
      </dgm:t>
    </dgm:pt>
    <dgm:pt modelId="{2C90502B-BE07-41D2-B672-574AA9AB24AE}" cxnId="{B406C199-7BDB-48CC-8B82-13D06C775AE5}" type="parTrans">
      <dgm:prSet/>
      <dgm:spPr/>
      <dgm:t>
        <a:bodyPr/>
        <a:lstStyle/>
        <a:p>
          <a:endParaRPr lang="zh-CN" altLang="en-US"/>
        </a:p>
      </dgm:t>
    </dgm:pt>
    <dgm:pt modelId="{ED96C8BA-05A8-41CC-A63A-246867510B39}" cxnId="{B406C199-7BDB-48CC-8B82-13D06C775AE5}" type="sibTrans">
      <dgm:prSet/>
      <dgm:spPr/>
      <dgm:t>
        <a:bodyPr/>
        <a:lstStyle/>
        <a:p>
          <a:endParaRPr lang="zh-CN" altLang="en-US"/>
        </a:p>
      </dgm:t>
    </dgm:pt>
    <dgm:pt modelId="{828EED5C-C748-40B2-B626-E0217969683B}">
      <dgm:prSet phldrT="[文本]"/>
      <dgm:spPr/>
      <dgm:t>
        <a:bodyPr/>
        <a:lstStyle/>
        <a:p>
          <a:r>
            <a:rPr lang="zh-CN" altLang="en-US" dirty="0" smtClean="0"/>
            <a:t>敏感信息泄露</a:t>
          </a:r>
          <a:endParaRPr lang="zh-CN" altLang="en-US" dirty="0"/>
        </a:p>
      </dgm:t>
    </dgm:pt>
    <dgm:pt modelId="{3B545515-82D8-46A0-B0B6-67CB7967CF05}" cxnId="{0C1FEC9A-7A64-44E0-BE22-B2D0A15C2352}" type="parTrans">
      <dgm:prSet/>
      <dgm:spPr/>
      <dgm:t>
        <a:bodyPr/>
        <a:lstStyle/>
        <a:p>
          <a:endParaRPr lang="zh-CN" altLang="en-US"/>
        </a:p>
      </dgm:t>
    </dgm:pt>
    <dgm:pt modelId="{0127FFE8-410A-4A3E-A451-A128E050BE2B}" cxnId="{0C1FEC9A-7A64-44E0-BE22-B2D0A15C2352}" type="sibTrans">
      <dgm:prSet/>
      <dgm:spPr/>
      <dgm:t>
        <a:bodyPr/>
        <a:lstStyle/>
        <a:p>
          <a:endParaRPr lang="zh-CN" altLang="en-US"/>
        </a:p>
      </dgm:t>
    </dgm:pt>
    <dgm:pt modelId="{73F7B130-1D92-483D-AE50-7FBB66BB9245}">
      <dgm:prSet phldrT="[文本]"/>
      <dgm:spPr/>
      <dgm:t>
        <a:bodyPr/>
        <a:lstStyle/>
        <a:p>
          <a:r>
            <a:rPr lang="zh-CN" altLang="en-US" dirty="0" smtClean="0"/>
            <a:t>拒绝服务</a:t>
          </a:r>
          <a:endParaRPr lang="zh-CN" altLang="en-US" dirty="0"/>
        </a:p>
      </dgm:t>
    </dgm:pt>
    <dgm:pt modelId="{987642EE-7CDB-4B44-AC88-5914BE611C1C}" cxnId="{376BC33A-C003-4370-942C-00E419A1F388}" type="parTrans">
      <dgm:prSet/>
      <dgm:spPr/>
      <dgm:t>
        <a:bodyPr/>
        <a:lstStyle/>
        <a:p>
          <a:endParaRPr lang="zh-CN" altLang="en-US"/>
        </a:p>
      </dgm:t>
    </dgm:pt>
    <dgm:pt modelId="{EF6DBFB5-651D-46DE-B4ED-98E17BEBB7F4}" cxnId="{376BC33A-C003-4370-942C-00E419A1F388}" type="sibTrans">
      <dgm:prSet/>
      <dgm:spPr/>
      <dgm:t>
        <a:bodyPr/>
        <a:lstStyle/>
        <a:p>
          <a:endParaRPr lang="zh-CN" altLang="en-US"/>
        </a:p>
      </dgm:t>
    </dgm:pt>
    <dgm:pt modelId="{6753A15B-1A90-4E3A-91BF-3912D69FEA79}">
      <dgm:prSet phldrT="[文本]"/>
      <dgm:spPr/>
      <dgm:t>
        <a:bodyPr/>
        <a:lstStyle/>
        <a:p>
          <a:r>
            <a:rPr lang="zh-CN" altLang="en-US" dirty="0" smtClean="0"/>
            <a:t>劫持</a:t>
          </a:r>
          <a:endParaRPr lang="zh-CN" altLang="en-US" dirty="0"/>
        </a:p>
      </dgm:t>
    </dgm:pt>
    <dgm:pt modelId="{D249E110-6A8D-4064-89CB-C83D4EF0E9AE}" cxnId="{D13D953E-05E0-47B1-9F29-EB2058448512}" type="parTrans">
      <dgm:prSet/>
      <dgm:spPr/>
      <dgm:t>
        <a:bodyPr/>
        <a:lstStyle/>
        <a:p>
          <a:endParaRPr lang="zh-CN" altLang="en-US"/>
        </a:p>
      </dgm:t>
    </dgm:pt>
    <dgm:pt modelId="{0377B224-E9F1-4C8F-8A7C-5B5BF6B26740}" cxnId="{D13D953E-05E0-47B1-9F29-EB2058448512}" type="sibTrans">
      <dgm:prSet/>
      <dgm:spPr/>
      <dgm:t>
        <a:bodyPr/>
        <a:lstStyle/>
        <a:p>
          <a:endParaRPr lang="zh-CN" altLang="en-US"/>
        </a:p>
      </dgm:t>
    </dgm:pt>
    <dgm:pt modelId="{E08C0382-D42D-4A51-AA77-0A0DDF922165}">
      <dgm:prSet phldrT="[文本]"/>
      <dgm:spPr/>
      <dgm:t>
        <a:bodyPr/>
        <a:lstStyle/>
        <a:p>
          <a:endParaRPr lang="zh-CN" altLang="en-US" dirty="0"/>
        </a:p>
      </dgm:t>
    </dgm:pt>
    <dgm:pt modelId="{04544171-9427-4183-B1C0-E3A5C9D80E5C}" cxnId="{4FF9B995-6DD6-4B8A-914A-AFF82780A8B4}" type="parTrans">
      <dgm:prSet/>
      <dgm:spPr/>
      <dgm:t>
        <a:bodyPr/>
        <a:lstStyle/>
        <a:p>
          <a:endParaRPr lang="zh-CN" altLang="en-US"/>
        </a:p>
      </dgm:t>
    </dgm:pt>
    <dgm:pt modelId="{B2776C70-8F3B-46FA-8D94-F430B4F47E35}" cxnId="{4FF9B995-6DD6-4B8A-914A-AFF82780A8B4}" type="sibTrans">
      <dgm:prSet/>
      <dgm:spPr/>
      <dgm:t>
        <a:bodyPr/>
        <a:lstStyle/>
        <a:p>
          <a:endParaRPr lang="zh-CN" altLang="en-US"/>
        </a:p>
      </dgm:t>
    </dgm:pt>
    <dgm:pt modelId="{3607664C-56B1-4928-B47E-1E0064A6B047}">
      <dgm:prSet phldrT="[文本]"/>
      <dgm:spPr/>
      <dgm:t>
        <a:bodyPr/>
        <a:lstStyle/>
        <a:p>
          <a:r>
            <a:rPr lang="zh-CN" altLang="en-US" dirty="0" smtClean="0"/>
            <a:t>消息伪造</a:t>
          </a:r>
          <a:endParaRPr lang="zh-CN" altLang="en-US" dirty="0"/>
        </a:p>
      </dgm:t>
    </dgm:pt>
    <dgm:pt modelId="{2A434031-E638-4046-91E3-EDCA06392A30}" cxnId="{C70DE0B5-8387-47F2-BFE7-C99E9C3B431A}" type="parTrans">
      <dgm:prSet/>
      <dgm:spPr/>
      <dgm:t>
        <a:bodyPr/>
        <a:lstStyle/>
        <a:p>
          <a:endParaRPr lang="zh-CN" altLang="en-US"/>
        </a:p>
      </dgm:t>
    </dgm:pt>
    <dgm:pt modelId="{2CF81088-D813-4530-950E-1E18CB7C9608}" cxnId="{C70DE0B5-8387-47F2-BFE7-C99E9C3B431A}" type="sibTrans">
      <dgm:prSet/>
      <dgm:spPr/>
      <dgm:t>
        <a:bodyPr/>
        <a:lstStyle/>
        <a:p>
          <a:endParaRPr lang="zh-CN" altLang="en-US"/>
        </a:p>
      </dgm:t>
    </dgm:pt>
    <dgm:pt modelId="{1A19F030-74E8-451A-A507-82490D0C2109}">
      <dgm:prSet phldrT="[文本]"/>
      <dgm:spPr/>
      <dgm:t>
        <a:bodyPr/>
        <a:lstStyle/>
        <a:p>
          <a:r>
            <a:rPr lang="zh-CN" altLang="en-US" dirty="0" smtClean="0"/>
            <a:t>拒绝服务</a:t>
          </a:r>
          <a:endParaRPr lang="zh-CN" altLang="en-US" dirty="0"/>
        </a:p>
      </dgm:t>
    </dgm:pt>
    <dgm:pt modelId="{11C00F75-3F3F-4ADD-AD6D-A3F830DA9F98}" cxnId="{C4D33041-AE05-487C-BD5E-4C4FD41BB8C4}" type="parTrans">
      <dgm:prSet/>
      <dgm:spPr/>
      <dgm:t>
        <a:bodyPr/>
        <a:lstStyle/>
        <a:p>
          <a:endParaRPr lang="zh-CN" altLang="en-US"/>
        </a:p>
      </dgm:t>
    </dgm:pt>
    <dgm:pt modelId="{EF48AB5F-1E89-4E3A-BE48-126E97E1559C}" cxnId="{C4D33041-AE05-487C-BD5E-4C4FD41BB8C4}" type="sibTrans">
      <dgm:prSet/>
      <dgm:spPr/>
      <dgm:t>
        <a:bodyPr/>
        <a:lstStyle/>
        <a:p>
          <a:endParaRPr lang="zh-CN" altLang="en-US"/>
        </a:p>
      </dgm:t>
    </dgm:pt>
    <dgm:pt modelId="{5AA956BE-5B56-4FC0-868B-5FA69ABB19B2}">
      <dgm:prSet phldrT="[文本]"/>
      <dgm:spPr/>
      <dgm:t>
        <a:bodyPr/>
        <a:lstStyle/>
        <a:p>
          <a:r>
            <a:rPr lang="zh-CN" altLang="en-US" dirty="0" smtClean="0"/>
            <a:t>权限绕过</a:t>
          </a:r>
          <a:endParaRPr lang="zh-CN" altLang="en-US" dirty="0"/>
        </a:p>
      </dgm:t>
    </dgm:pt>
    <dgm:pt modelId="{8C8A9E69-740A-4AE2-B77F-D80C2963D75E}" cxnId="{EDF066ED-4EF4-4FBF-8D57-FEF1049525BC}" type="parTrans">
      <dgm:prSet/>
      <dgm:spPr/>
      <dgm:t>
        <a:bodyPr/>
        <a:lstStyle/>
        <a:p>
          <a:endParaRPr lang="zh-CN" altLang="en-US"/>
        </a:p>
      </dgm:t>
    </dgm:pt>
    <dgm:pt modelId="{CD0348DA-368D-44E4-B45A-69BFD81F8B79}" cxnId="{EDF066ED-4EF4-4FBF-8D57-FEF1049525BC}" type="sibTrans">
      <dgm:prSet/>
      <dgm:spPr/>
      <dgm:t>
        <a:bodyPr/>
        <a:lstStyle/>
        <a:p>
          <a:endParaRPr lang="zh-CN" altLang="en-US"/>
        </a:p>
      </dgm:t>
    </dgm:pt>
    <dgm:pt modelId="{523165D2-D0BE-4BE7-8A99-F1295B650E5C}">
      <dgm:prSet phldrT="[文本]"/>
      <dgm:spPr/>
      <dgm:t>
        <a:bodyPr/>
        <a:lstStyle/>
        <a:p>
          <a:r>
            <a:rPr lang="zh-CN" altLang="en-US" dirty="0" smtClean="0"/>
            <a:t>拒绝服务</a:t>
          </a:r>
          <a:endParaRPr lang="zh-CN" altLang="en-US" dirty="0"/>
        </a:p>
      </dgm:t>
    </dgm:pt>
    <dgm:pt modelId="{A0BA185F-93A6-447D-9BB0-726B8723562E}" cxnId="{1DCC0B45-122B-43F7-BFA6-5AC1B0A161D1}" type="parTrans">
      <dgm:prSet/>
      <dgm:spPr/>
      <dgm:t>
        <a:bodyPr/>
        <a:lstStyle/>
        <a:p>
          <a:endParaRPr lang="zh-CN" altLang="en-US"/>
        </a:p>
      </dgm:t>
    </dgm:pt>
    <dgm:pt modelId="{6AD50847-B599-4515-B29B-AEFB42F38559}" cxnId="{1DCC0B45-122B-43F7-BFA6-5AC1B0A161D1}" type="sibTrans">
      <dgm:prSet/>
      <dgm:spPr/>
      <dgm:t>
        <a:bodyPr/>
        <a:lstStyle/>
        <a:p>
          <a:endParaRPr lang="zh-CN" altLang="en-US"/>
        </a:p>
      </dgm:t>
    </dgm:pt>
    <dgm:pt modelId="{401198EB-2CB3-43BA-87FD-A04863272FCD}">
      <dgm:prSet phldrT="[文本]"/>
      <dgm:spPr/>
      <dgm:t>
        <a:bodyPr/>
        <a:lstStyle/>
        <a:p>
          <a:r>
            <a:rPr lang="en-US" altLang="zh-CN" dirty="0" err="1" smtClean="0"/>
            <a:t>Sql</a:t>
          </a:r>
          <a:r>
            <a:rPr lang="zh-CN" altLang="en-US" dirty="0" smtClean="0"/>
            <a:t>注入</a:t>
          </a:r>
          <a:endParaRPr lang="zh-CN" altLang="en-US" dirty="0"/>
        </a:p>
      </dgm:t>
    </dgm:pt>
    <dgm:pt modelId="{716AB6B6-D90A-495F-8F61-6CF88E25BE5C}" cxnId="{6716BB2E-D663-411C-B32A-3128E0B65929}" type="parTrans">
      <dgm:prSet/>
      <dgm:spPr/>
      <dgm:t>
        <a:bodyPr/>
        <a:lstStyle/>
        <a:p>
          <a:endParaRPr lang="zh-CN" altLang="en-US"/>
        </a:p>
      </dgm:t>
    </dgm:pt>
    <dgm:pt modelId="{4C8E913B-8EE0-4381-B67E-91144460E943}" cxnId="{6716BB2E-D663-411C-B32A-3128E0B65929}" type="sibTrans">
      <dgm:prSet/>
      <dgm:spPr/>
      <dgm:t>
        <a:bodyPr/>
        <a:lstStyle/>
        <a:p>
          <a:endParaRPr lang="zh-CN" altLang="en-US"/>
        </a:p>
      </dgm:t>
    </dgm:pt>
    <dgm:pt modelId="{BAF70DB0-BC0A-48B2-AA85-A02B9DDC2852}" type="pres">
      <dgm:prSet presAssocID="{F0E7BA83-DEE3-41DF-9A9A-93EBBA82392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D842499-C489-4917-BDAF-D391733E53C0}" type="pres">
      <dgm:prSet presAssocID="{76ADC14C-B2E7-4274-9B4F-6E74B762A9D2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485D2B1-189A-49D6-8781-9C0E780B538A}" type="pres">
      <dgm:prSet presAssocID="{F0CB5642-62ED-42EF-9455-25843F5E6FEA}" presName="sibTrans" presStyleCnt="0"/>
      <dgm:spPr/>
    </dgm:pt>
    <dgm:pt modelId="{387D33E3-DB19-4AFF-BF28-7CECA747C199}" type="pres">
      <dgm:prSet presAssocID="{A1186B4A-8FC7-478E-9DE9-37E4379293E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CCC081-E671-4A9D-B24F-31AE6276DBDC}" type="pres">
      <dgm:prSet presAssocID="{089543FD-BD95-44E3-8CE4-714B40DB860B}" presName="sibTrans" presStyleCnt="0"/>
      <dgm:spPr/>
    </dgm:pt>
    <dgm:pt modelId="{D81F4653-51DA-43D2-B8E5-BB3C945C0024}" type="pres">
      <dgm:prSet presAssocID="{73604BEE-C095-4904-B69A-575F40C1A685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E33688D-EAFC-4590-819D-FE5C5B0FBEA8}" type="pres">
      <dgm:prSet presAssocID="{73403D73-35D4-4B43-9EAB-90B8AA23A4F4}" presName="sibTrans" presStyleCnt="0"/>
      <dgm:spPr/>
    </dgm:pt>
    <dgm:pt modelId="{9E258464-6246-4F58-9194-45B65BE17774}" type="pres">
      <dgm:prSet presAssocID="{35A50B47-1490-443C-89EA-2173ECACB41B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3E22D46-9F53-4FD0-B1F8-C8CFF0259777}" srcId="{F0E7BA83-DEE3-41DF-9A9A-93EBBA823928}" destId="{35A50B47-1490-443C-89EA-2173ECACB41B}" srcOrd="3" destOrd="0" parTransId="{CC0C974B-C3AE-48CE-B38E-7486E2DFD886}" sibTransId="{256CEB5C-62F5-4238-94E2-C8E7F94A0531}"/>
    <dgm:cxn modelId="{275E9531-1F2C-43E4-AF67-EA0E76A5BD8C}" type="presOf" srcId="{CA172E4D-41D0-469E-9B4D-DA15FA25DC8C}" destId="{1D842499-C489-4917-BDAF-D391733E53C0}" srcOrd="0" destOrd="2" presId="urn:microsoft.com/office/officeart/2005/8/layout/hList6"/>
    <dgm:cxn modelId="{F25E9D88-BA24-4A3A-BD68-C9FB05787B1B}" srcId="{A1186B4A-8FC7-478E-9DE9-37E4379293ED}" destId="{8377470D-7073-4A62-B782-BAB089D43731}" srcOrd="5" destOrd="0" parTransId="{16CE6396-2651-4AAD-A89D-2A63404B0455}" sibTransId="{7A24EF93-3EEF-4C35-9E24-5A325CFECB55}"/>
    <dgm:cxn modelId="{F020EB9B-6467-491F-B28E-061F65CDAB51}" type="presOf" srcId="{FD208C4C-69A2-4447-BA9D-AED133048ABE}" destId="{D81F4653-51DA-43D2-B8E5-BB3C945C0024}" srcOrd="0" destOrd="1" presId="urn:microsoft.com/office/officeart/2005/8/layout/hList6"/>
    <dgm:cxn modelId="{4FF9B995-6DD6-4B8A-914A-AFF82780A8B4}" srcId="{A1186B4A-8FC7-478E-9DE9-37E4379293ED}" destId="{E08C0382-D42D-4A51-AA77-0A0DDF922165}" srcOrd="4" destOrd="0" parTransId="{04544171-9427-4183-B1C0-E3A5C9D80E5C}" sibTransId="{B2776C70-8F3B-46FA-8D94-F430B4F47E35}"/>
    <dgm:cxn modelId="{EDF066ED-4EF4-4FBF-8D57-FEF1049525BC}" srcId="{73604BEE-C095-4904-B69A-575F40C1A685}" destId="{5AA956BE-5B56-4FC0-868B-5FA69ABB19B2}" srcOrd="1" destOrd="0" parTransId="{8C8A9E69-740A-4AE2-B77F-D80C2963D75E}" sibTransId="{CD0348DA-368D-44E4-B45A-69BFD81F8B79}"/>
    <dgm:cxn modelId="{08B9E385-9274-4D06-BBF3-05BDC393F34A}" type="presOf" srcId="{35A50B47-1490-443C-89EA-2173ECACB41B}" destId="{9E258464-6246-4F58-9194-45B65BE17774}" srcOrd="0" destOrd="0" presId="urn:microsoft.com/office/officeart/2005/8/layout/hList6"/>
    <dgm:cxn modelId="{6D2CD87A-C7CD-4BFF-9576-BD809C04BB9C}" type="presOf" srcId="{F0E7BA83-DEE3-41DF-9A9A-93EBBA823928}" destId="{BAF70DB0-BC0A-48B2-AA85-A02B9DDC2852}" srcOrd="0" destOrd="0" presId="urn:microsoft.com/office/officeart/2005/8/layout/hList6"/>
    <dgm:cxn modelId="{0C1FEC9A-7A64-44E0-BE22-B2D0A15C2352}" srcId="{76ADC14C-B2E7-4274-9B4F-6E74B762A9D2}" destId="{828EED5C-C748-40B2-B626-E0217969683B}" srcOrd="2" destOrd="0" parTransId="{3B545515-82D8-46A0-B0B6-67CB7967CF05}" sibTransId="{0127FFE8-410A-4A3E-A451-A128E050BE2B}"/>
    <dgm:cxn modelId="{411EDD7B-DF98-40CF-81DB-AA5E5AEFECFC}" type="presOf" srcId="{218689EA-3490-4252-93F1-C707552F8F33}" destId="{9E258464-6246-4F58-9194-45B65BE17774}" srcOrd="0" destOrd="1" presId="urn:microsoft.com/office/officeart/2005/8/layout/hList6"/>
    <dgm:cxn modelId="{C70DE0B5-8387-47F2-BFE7-C99E9C3B431A}" srcId="{A1186B4A-8FC7-478E-9DE9-37E4379293ED}" destId="{3607664C-56B1-4928-B47E-1E0064A6B047}" srcOrd="2" destOrd="0" parTransId="{2A434031-E638-4046-91E3-EDCA06392A30}" sibTransId="{2CF81088-D813-4530-950E-1E18CB7C9608}"/>
    <dgm:cxn modelId="{36B728A0-6C90-4EBE-866B-57E966302A0A}" srcId="{35A50B47-1490-443C-89EA-2173ECACB41B}" destId="{4F84E65C-1861-442E-969A-21CCFD15900B}" srcOrd="2" destOrd="0" parTransId="{F3082630-67F6-4FAA-8CD9-7402F5BD2096}" sibTransId="{3671C08A-4B06-424E-8051-27BF6044E19C}"/>
    <dgm:cxn modelId="{D13D953E-05E0-47B1-9F29-EB2058448512}" srcId="{A1186B4A-8FC7-478E-9DE9-37E4379293ED}" destId="{6753A15B-1A90-4E3A-91BF-3912D69FEA79}" srcOrd="1" destOrd="0" parTransId="{D249E110-6A8D-4064-89CB-C83D4EF0E9AE}" sibTransId="{0377B224-E9F1-4C8F-8A7C-5B5BF6B26740}"/>
    <dgm:cxn modelId="{F59BABB8-CC66-4E6D-AF69-B83B999F6D5F}" type="presOf" srcId="{76ADC14C-B2E7-4274-9B4F-6E74B762A9D2}" destId="{1D842499-C489-4917-BDAF-D391733E53C0}" srcOrd="0" destOrd="0" presId="urn:microsoft.com/office/officeart/2005/8/layout/hList6"/>
    <dgm:cxn modelId="{4CB82C21-7BC3-439B-823D-34A81EEE9F43}" srcId="{F0E7BA83-DEE3-41DF-9A9A-93EBBA823928}" destId="{A1186B4A-8FC7-478E-9DE9-37E4379293ED}" srcOrd="1" destOrd="0" parTransId="{4C8F7BAF-FB9C-43EA-99C5-5E5817907BB1}" sibTransId="{089543FD-BD95-44E3-8CE4-714B40DB860B}"/>
    <dgm:cxn modelId="{A2898869-7AA5-4BAF-9F17-B705C52ED47F}" type="presOf" srcId="{5AA956BE-5B56-4FC0-868B-5FA69ABB19B2}" destId="{D81F4653-51DA-43D2-B8E5-BB3C945C0024}" srcOrd="0" destOrd="2" presId="urn:microsoft.com/office/officeart/2005/8/layout/hList6"/>
    <dgm:cxn modelId="{CC2844BC-1EE5-47E1-B5C9-940F1E994A3F}" type="presOf" srcId="{1A19F030-74E8-451A-A507-82490D0C2109}" destId="{387D33E3-DB19-4AFF-BF28-7CECA747C199}" srcOrd="0" destOrd="4" presId="urn:microsoft.com/office/officeart/2005/8/layout/hList6"/>
    <dgm:cxn modelId="{938A1B1B-60DE-41BD-946F-A1D50A974459}" srcId="{F0E7BA83-DEE3-41DF-9A9A-93EBBA823928}" destId="{73604BEE-C095-4904-B69A-575F40C1A685}" srcOrd="2" destOrd="0" parTransId="{BE633BF7-4F8D-45D9-AF18-2F519D5CD581}" sibTransId="{73403D73-35D4-4B43-9EAB-90B8AA23A4F4}"/>
    <dgm:cxn modelId="{70416FC8-16B4-437C-A58B-D5E32F252F0E}" type="presOf" srcId="{828EED5C-C748-40B2-B626-E0217969683B}" destId="{1D842499-C489-4917-BDAF-D391733E53C0}" srcOrd="0" destOrd="3" presId="urn:microsoft.com/office/officeart/2005/8/layout/hList6"/>
    <dgm:cxn modelId="{561F7A34-EF47-41F8-924F-1DB3E1B167BD}" srcId="{F0E7BA83-DEE3-41DF-9A9A-93EBBA823928}" destId="{76ADC14C-B2E7-4274-9B4F-6E74B762A9D2}" srcOrd="0" destOrd="0" parTransId="{6DFA45F7-7552-40D9-832C-A04BA0A1E55A}" sibTransId="{F0CB5642-62ED-42EF-9455-25843F5E6FEA}"/>
    <dgm:cxn modelId="{03090A23-85D4-4353-AF63-714A77C0CDD3}" srcId="{76ADC14C-B2E7-4274-9B4F-6E74B762A9D2}" destId="{17EE0F86-5DAA-4825-B49E-C4CD9D9008A6}" srcOrd="0" destOrd="0" parTransId="{91336E4E-ADBF-43BE-9F66-69A72AF43DD2}" sibTransId="{F94F14C3-5D9D-4CB5-A761-673F06F7C41D}"/>
    <dgm:cxn modelId="{68495595-5829-4627-937F-58CB83814929}" srcId="{73604BEE-C095-4904-B69A-575F40C1A685}" destId="{FD208C4C-69A2-4447-BA9D-AED133048ABE}" srcOrd="0" destOrd="0" parTransId="{D60AFD0B-1366-41F4-A85D-768477B4FC18}" sibTransId="{7084D6F7-33F0-4063-8677-9F9E7E3A24BA}"/>
    <dgm:cxn modelId="{8B484F10-CC00-4879-9BAC-225A3F4029DB}" type="presOf" srcId="{4F84E65C-1861-442E-969A-21CCFD15900B}" destId="{9E258464-6246-4F58-9194-45B65BE17774}" srcOrd="0" destOrd="3" presId="urn:microsoft.com/office/officeart/2005/8/layout/hList6"/>
    <dgm:cxn modelId="{1DCC0B45-122B-43F7-BFA6-5AC1B0A161D1}" srcId="{73604BEE-C095-4904-B69A-575F40C1A685}" destId="{523165D2-D0BE-4BE7-8A99-F1295B650E5C}" srcOrd="2" destOrd="0" parTransId="{A0BA185F-93A6-447D-9BB0-726B8723562E}" sibTransId="{6AD50847-B599-4515-B29B-AEFB42F38559}"/>
    <dgm:cxn modelId="{55442867-9AFE-4B21-B6EA-6500ED6C0ED3}" type="presOf" srcId="{E08C0382-D42D-4A51-AA77-0A0DDF922165}" destId="{387D33E3-DB19-4AFF-BF28-7CECA747C199}" srcOrd="0" destOrd="5" presId="urn:microsoft.com/office/officeart/2005/8/layout/hList6"/>
    <dgm:cxn modelId="{5168AE45-3D83-49D2-8C82-B83B71D7A1D4}" type="presOf" srcId="{3607664C-56B1-4928-B47E-1E0064A6B047}" destId="{387D33E3-DB19-4AFF-BF28-7CECA747C199}" srcOrd="0" destOrd="3" presId="urn:microsoft.com/office/officeart/2005/8/layout/hList6"/>
    <dgm:cxn modelId="{4C1A02E0-A9A4-40F8-ACD5-B0CF479EAC78}" type="presOf" srcId="{D2168179-4204-4D34-9F92-833511F3257B}" destId="{387D33E3-DB19-4AFF-BF28-7CECA747C199}" srcOrd="0" destOrd="1" presId="urn:microsoft.com/office/officeart/2005/8/layout/hList6"/>
    <dgm:cxn modelId="{7CA4A0DD-756A-474C-A1CC-DBCDD7138DF2}" type="presOf" srcId="{17EE0F86-5DAA-4825-B49E-C4CD9D9008A6}" destId="{1D842499-C489-4917-BDAF-D391733E53C0}" srcOrd="0" destOrd="1" presId="urn:microsoft.com/office/officeart/2005/8/layout/hList6"/>
    <dgm:cxn modelId="{CDA5915F-6BA7-410F-8077-CCBC8ECADF8D}" type="presOf" srcId="{A1186B4A-8FC7-478E-9DE9-37E4379293ED}" destId="{387D33E3-DB19-4AFF-BF28-7CECA747C199}" srcOrd="0" destOrd="0" presId="urn:microsoft.com/office/officeart/2005/8/layout/hList6"/>
    <dgm:cxn modelId="{6D76612A-1EB1-4800-8E2D-BF59D8CC24CC}" type="presOf" srcId="{73F7B130-1D92-483D-AE50-7FBB66BB9245}" destId="{1D842499-C489-4917-BDAF-D391733E53C0}" srcOrd="0" destOrd="4" presId="urn:microsoft.com/office/officeart/2005/8/layout/hList6"/>
    <dgm:cxn modelId="{4489B4C7-4A5E-4C93-8E1E-36B55FBE7910}" srcId="{76ADC14C-B2E7-4274-9B4F-6E74B762A9D2}" destId="{CA172E4D-41D0-469E-9B4D-DA15FA25DC8C}" srcOrd="1" destOrd="0" parTransId="{7FCE2576-1652-4666-9E07-A83E86F24E14}" sibTransId="{57F3AAFD-233D-416E-ABEC-5F37B8FEAEFB}"/>
    <dgm:cxn modelId="{C4D33041-AE05-487C-BD5E-4C4FD41BB8C4}" srcId="{A1186B4A-8FC7-478E-9DE9-37E4379293ED}" destId="{1A19F030-74E8-451A-A507-82490D0C2109}" srcOrd="3" destOrd="0" parTransId="{11C00F75-3F3F-4ADD-AD6D-A3F830DA9F98}" sibTransId="{EF48AB5F-1E89-4E3A-BE48-126E97E1559C}"/>
    <dgm:cxn modelId="{376BC33A-C003-4370-942C-00E419A1F388}" srcId="{76ADC14C-B2E7-4274-9B4F-6E74B762A9D2}" destId="{73F7B130-1D92-483D-AE50-7FBB66BB9245}" srcOrd="3" destOrd="0" parTransId="{987642EE-7CDB-4B44-AC88-5914BE611C1C}" sibTransId="{EF6DBFB5-651D-46DE-B4ED-98E17BEBB7F4}"/>
    <dgm:cxn modelId="{6716BB2E-D663-411C-B32A-3128E0B65929}" srcId="{35A50B47-1490-443C-89EA-2173ECACB41B}" destId="{401198EB-2CB3-43BA-87FD-A04863272FCD}" srcOrd="1" destOrd="0" parTransId="{716AB6B6-D90A-495F-8F61-6CF88E25BE5C}" sibTransId="{4C8E913B-8EE0-4381-B67E-91144460E943}"/>
    <dgm:cxn modelId="{B3C2FBD4-C4A6-4A11-B556-729A9FBE86A6}" type="presOf" srcId="{6753A15B-1A90-4E3A-91BF-3912D69FEA79}" destId="{387D33E3-DB19-4AFF-BF28-7CECA747C199}" srcOrd="0" destOrd="2" presId="urn:microsoft.com/office/officeart/2005/8/layout/hList6"/>
    <dgm:cxn modelId="{7E4F1F39-3B36-4602-909E-EC81811A9EDF}" srcId="{35A50B47-1490-443C-89EA-2173ECACB41B}" destId="{218689EA-3490-4252-93F1-C707552F8F33}" srcOrd="0" destOrd="0" parTransId="{D77A5A24-3117-4653-8832-AD5F8BB626E5}" sibTransId="{5D989D8F-97AA-4100-92DB-F7486CBAEF7F}"/>
    <dgm:cxn modelId="{B406C199-7BDB-48CC-8B82-13D06C775AE5}" srcId="{A1186B4A-8FC7-478E-9DE9-37E4379293ED}" destId="{D2168179-4204-4D34-9F92-833511F3257B}" srcOrd="0" destOrd="0" parTransId="{2C90502B-BE07-41D2-B672-574AA9AB24AE}" sibTransId="{ED96C8BA-05A8-41CC-A63A-246867510B39}"/>
    <dgm:cxn modelId="{898F5B40-61D4-4057-A0DA-2E89EAC855A9}" type="presOf" srcId="{401198EB-2CB3-43BA-87FD-A04863272FCD}" destId="{9E258464-6246-4F58-9194-45B65BE17774}" srcOrd="0" destOrd="2" presId="urn:microsoft.com/office/officeart/2005/8/layout/hList6"/>
    <dgm:cxn modelId="{91318D3B-F542-49E9-AA71-04C758C92823}" type="presOf" srcId="{8377470D-7073-4A62-B782-BAB089D43731}" destId="{387D33E3-DB19-4AFF-BF28-7CECA747C199}" srcOrd="0" destOrd="6" presId="urn:microsoft.com/office/officeart/2005/8/layout/hList6"/>
    <dgm:cxn modelId="{C7C62213-8907-43FC-AC7D-4024B854980C}" type="presOf" srcId="{73604BEE-C095-4904-B69A-575F40C1A685}" destId="{D81F4653-51DA-43D2-B8E5-BB3C945C0024}" srcOrd="0" destOrd="0" presId="urn:microsoft.com/office/officeart/2005/8/layout/hList6"/>
    <dgm:cxn modelId="{74CCF030-7512-418A-8DC4-7C2219834C4F}" type="presOf" srcId="{523165D2-D0BE-4BE7-8A99-F1295B650E5C}" destId="{D81F4653-51DA-43D2-B8E5-BB3C945C0024}" srcOrd="0" destOrd="3" presId="urn:microsoft.com/office/officeart/2005/8/layout/hList6"/>
    <dgm:cxn modelId="{EDA6271D-E82B-4EEB-A9EE-7B4689B7C63E}" type="presParOf" srcId="{BAF70DB0-BC0A-48B2-AA85-A02B9DDC2852}" destId="{1D842499-C489-4917-BDAF-D391733E53C0}" srcOrd="0" destOrd="0" presId="urn:microsoft.com/office/officeart/2005/8/layout/hList6"/>
    <dgm:cxn modelId="{2365B84B-18F4-4606-8FD9-C224F2A42466}" type="presParOf" srcId="{BAF70DB0-BC0A-48B2-AA85-A02B9DDC2852}" destId="{7485D2B1-189A-49D6-8781-9C0E780B538A}" srcOrd="1" destOrd="0" presId="urn:microsoft.com/office/officeart/2005/8/layout/hList6"/>
    <dgm:cxn modelId="{7100743D-8F8E-437D-AAB6-210B594B00CE}" type="presParOf" srcId="{BAF70DB0-BC0A-48B2-AA85-A02B9DDC2852}" destId="{387D33E3-DB19-4AFF-BF28-7CECA747C199}" srcOrd="2" destOrd="0" presId="urn:microsoft.com/office/officeart/2005/8/layout/hList6"/>
    <dgm:cxn modelId="{C22E208B-C54E-4427-BF01-0BEC301F1AD4}" type="presParOf" srcId="{BAF70DB0-BC0A-48B2-AA85-A02B9DDC2852}" destId="{D2CCC081-E671-4A9D-B24F-31AE6276DBDC}" srcOrd="3" destOrd="0" presId="urn:microsoft.com/office/officeart/2005/8/layout/hList6"/>
    <dgm:cxn modelId="{B2DF1ECB-7A09-4EE4-95BB-6B62402BAC88}" type="presParOf" srcId="{BAF70DB0-BC0A-48B2-AA85-A02B9DDC2852}" destId="{D81F4653-51DA-43D2-B8E5-BB3C945C0024}" srcOrd="4" destOrd="0" presId="urn:microsoft.com/office/officeart/2005/8/layout/hList6"/>
    <dgm:cxn modelId="{D92C357F-8E97-4BD1-B9A1-40574714F857}" type="presParOf" srcId="{BAF70DB0-BC0A-48B2-AA85-A02B9DDC2852}" destId="{8E33688D-EAFC-4590-819D-FE5C5B0FBEA8}" srcOrd="5" destOrd="0" presId="urn:microsoft.com/office/officeart/2005/8/layout/hList6"/>
    <dgm:cxn modelId="{F6E0D3DB-B09B-4CEE-92C8-6111A75E5164}" type="presParOf" srcId="{BAF70DB0-BC0A-48B2-AA85-A02B9DDC2852}" destId="{9E258464-6246-4F58-9194-45B65BE17774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0C80A5-CA1A-424C-B34E-B79AC422848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40C3F23-C38B-4A06-9D24-2130C044D3AD}">
      <dgm:prSet phldrT="[文本]"/>
      <dgm:spPr/>
      <dgm:t>
        <a:bodyPr/>
        <a:lstStyle/>
        <a:p>
          <a:r>
            <a:rPr lang="en-US" altLang="zh-CN" dirty="0" smtClean="0"/>
            <a:t>HTTPS</a:t>
          </a:r>
          <a:r>
            <a:rPr lang="zh-CN" altLang="en-US" dirty="0" smtClean="0"/>
            <a:t>通信安全</a:t>
          </a:r>
          <a:endParaRPr lang="zh-CN" altLang="en-US" dirty="0"/>
        </a:p>
      </dgm:t>
    </dgm:pt>
    <dgm:pt modelId="{9D2CF7EC-2D66-44F5-9A72-4F26C759455C}" cxnId="{AB942A63-3AEE-42FF-9E52-02238530B891}" type="parTrans">
      <dgm:prSet/>
      <dgm:spPr/>
      <dgm:t>
        <a:bodyPr/>
        <a:lstStyle/>
        <a:p>
          <a:endParaRPr lang="zh-CN" altLang="en-US"/>
        </a:p>
      </dgm:t>
    </dgm:pt>
    <dgm:pt modelId="{F00873CC-6C05-47BB-B64C-AC0A81B5E9C1}" cxnId="{AB942A63-3AEE-42FF-9E52-02238530B891}" type="sibTrans">
      <dgm:prSet/>
      <dgm:spPr/>
      <dgm:t>
        <a:bodyPr/>
        <a:lstStyle/>
        <a:p>
          <a:endParaRPr lang="zh-CN" altLang="en-US"/>
        </a:p>
      </dgm:t>
    </dgm:pt>
    <dgm:pt modelId="{51559CC1-3534-4232-8D1F-5B6555699AF4}">
      <dgm:prSet phldrT="[文本]"/>
      <dgm:spPr/>
      <dgm:t>
        <a:bodyPr/>
        <a:lstStyle/>
        <a:p>
          <a:r>
            <a:rPr lang="zh-CN" altLang="en-US" dirty="0" smtClean="0"/>
            <a:t>白名单绕过</a:t>
          </a:r>
          <a:endParaRPr lang="zh-CN" altLang="en-US" dirty="0"/>
        </a:p>
      </dgm:t>
    </dgm:pt>
    <dgm:pt modelId="{0DFF0569-F382-4AE3-92B9-DC8B013D5F72}" cxnId="{21F999B7-C2A1-4FF6-9C18-BA3A3A4E680F}" type="parTrans">
      <dgm:prSet/>
      <dgm:spPr/>
      <dgm:t>
        <a:bodyPr/>
        <a:lstStyle/>
        <a:p>
          <a:endParaRPr lang="zh-CN" altLang="en-US"/>
        </a:p>
      </dgm:t>
    </dgm:pt>
    <dgm:pt modelId="{8B2AA5F9-3869-43B3-BCA3-6637ED0580FC}" cxnId="{21F999B7-C2A1-4FF6-9C18-BA3A3A4E680F}" type="sibTrans">
      <dgm:prSet/>
      <dgm:spPr/>
      <dgm:t>
        <a:bodyPr/>
        <a:lstStyle/>
        <a:p>
          <a:endParaRPr lang="zh-CN" altLang="en-US"/>
        </a:p>
      </dgm:t>
    </dgm:pt>
    <dgm:pt modelId="{ACBD3527-B0AA-41E2-8483-5DAEB61F233D}">
      <dgm:prSet phldrT="[文本]"/>
      <dgm:spPr/>
      <dgm:t>
        <a:bodyPr/>
        <a:lstStyle/>
        <a:p>
          <a:r>
            <a:rPr lang="zh-CN" altLang="en-US" dirty="0" smtClean="0"/>
            <a:t>同源协议绕过</a:t>
          </a:r>
          <a:endParaRPr lang="zh-CN" altLang="en-US" dirty="0"/>
        </a:p>
      </dgm:t>
    </dgm:pt>
    <dgm:pt modelId="{2BEBD46C-4996-4D04-826A-8D2BFC7231BC}" cxnId="{724C4908-5EC1-43CC-B3B5-A7CD3D33E192}" type="parTrans">
      <dgm:prSet/>
      <dgm:spPr/>
      <dgm:t>
        <a:bodyPr/>
        <a:lstStyle/>
        <a:p>
          <a:endParaRPr lang="zh-CN" altLang="en-US"/>
        </a:p>
      </dgm:t>
    </dgm:pt>
    <dgm:pt modelId="{7A244E02-BC39-40F9-A8E6-93FDFA6E6AD5}" cxnId="{724C4908-5EC1-43CC-B3B5-A7CD3D33E192}" type="sibTrans">
      <dgm:prSet/>
      <dgm:spPr/>
      <dgm:t>
        <a:bodyPr/>
        <a:lstStyle/>
        <a:p>
          <a:endParaRPr lang="zh-CN" altLang="en-US"/>
        </a:p>
      </dgm:t>
    </dgm:pt>
    <dgm:pt modelId="{32FF3966-CDC3-43FC-BF50-D4B74645BBEF}">
      <dgm:prSet phldrT="[文本]"/>
      <dgm:spPr/>
      <dgm:t>
        <a:bodyPr/>
        <a:lstStyle/>
        <a:p>
          <a:r>
            <a:rPr lang="zh-CN" altLang="en-US" dirty="0" smtClean="0"/>
            <a:t>自升级漏洞</a:t>
          </a:r>
          <a:endParaRPr lang="zh-CN" altLang="en-US" dirty="0"/>
        </a:p>
      </dgm:t>
    </dgm:pt>
    <dgm:pt modelId="{0E43FCDB-79D8-4025-938F-DACAE68F4B5C}" cxnId="{83A194AF-ADCC-498D-BD28-78FB1CE192BE}" type="parTrans">
      <dgm:prSet/>
      <dgm:spPr/>
      <dgm:t>
        <a:bodyPr/>
        <a:lstStyle/>
        <a:p>
          <a:endParaRPr lang="zh-CN" altLang="en-US"/>
        </a:p>
      </dgm:t>
    </dgm:pt>
    <dgm:pt modelId="{6CE2AD75-AA8F-4F1A-B660-D50E91E8B23C}" cxnId="{83A194AF-ADCC-498D-BD28-78FB1CE192BE}" type="sibTrans">
      <dgm:prSet/>
      <dgm:spPr/>
      <dgm:t>
        <a:bodyPr/>
        <a:lstStyle/>
        <a:p>
          <a:endParaRPr lang="zh-CN" altLang="en-US"/>
        </a:p>
      </dgm:t>
    </dgm:pt>
    <dgm:pt modelId="{9BA23D6E-8280-4FE5-8C32-B3C9F1E2B1EC}">
      <dgm:prSet phldrT="[文本]"/>
      <dgm:spPr/>
      <dgm:t>
        <a:bodyPr/>
        <a:lstStyle/>
        <a:p>
          <a:r>
            <a:rPr lang="en-US" altLang="zh-CN" dirty="0" smtClean="0"/>
            <a:t>Socket</a:t>
          </a:r>
          <a:r>
            <a:rPr lang="zh-CN" altLang="en-US" dirty="0" smtClean="0"/>
            <a:t>远程连接</a:t>
          </a:r>
          <a:endParaRPr lang="zh-CN" altLang="en-US" dirty="0"/>
        </a:p>
      </dgm:t>
    </dgm:pt>
    <dgm:pt modelId="{630C11D6-0A85-4650-8B30-EB409F14355E}" cxnId="{89862910-1E5E-4D6F-BC53-1B8289C68E77}" type="parTrans">
      <dgm:prSet/>
      <dgm:spPr/>
      <dgm:t>
        <a:bodyPr/>
        <a:lstStyle/>
        <a:p>
          <a:endParaRPr lang="zh-CN" altLang="en-US"/>
        </a:p>
      </dgm:t>
    </dgm:pt>
    <dgm:pt modelId="{5495CDAF-A034-481A-9103-58EC67F3FD8A}" cxnId="{89862910-1E5E-4D6F-BC53-1B8289C68E77}" type="sibTrans">
      <dgm:prSet/>
      <dgm:spPr/>
      <dgm:t>
        <a:bodyPr/>
        <a:lstStyle/>
        <a:p>
          <a:endParaRPr lang="zh-CN" altLang="en-US"/>
        </a:p>
      </dgm:t>
    </dgm:pt>
    <dgm:pt modelId="{2095D209-C093-41FB-ACCB-22E7B3EBCB9D}">
      <dgm:prSet phldrT="[文本]"/>
      <dgm:spPr/>
      <dgm:t>
        <a:bodyPr/>
        <a:lstStyle/>
        <a:p>
          <a:r>
            <a:rPr lang="en-US" altLang="en-US" dirty="0" smtClean="0"/>
            <a:t> Android </a:t>
          </a:r>
          <a:r>
            <a:rPr lang="en-US" altLang="en-US" dirty="0" err="1" smtClean="0"/>
            <a:t>WebView</a:t>
          </a:r>
          <a:r>
            <a:rPr lang="zh-CN" altLang="en-US" dirty="0" smtClean="0"/>
            <a:t>安全</a:t>
          </a:r>
          <a:endParaRPr lang="zh-CN" altLang="en-US" dirty="0"/>
        </a:p>
      </dgm:t>
    </dgm:pt>
    <dgm:pt modelId="{B41B0102-C156-4A6E-9289-828A45BF3042}" cxnId="{47D14426-E119-4A6B-8546-7D0C3F755894}" type="parTrans">
      <dgm:prSet/>
      <dgm:spPr/>
      <dgm:t>
        <a:bodyPr/>
        <a:lstStyle/>
        <a:p>
          <a:endParaRPr lang="zh-CN" altLang="en-US"/>
        </a:p>
      </dgm:t>
    </dgm:pt>
    <dgm:pt modelId="{D7A20A01-F2CC-4BFF-822A-8BB4B0ABEDC5}" cxnId="{47D14426-E119-4A6B-8546-7D0C3F755894}" type="sibTrans">
      <dgm:prSet/>
      <dgm:spPr/>
      <dgm:t>
        <a:bodyPr/>
        <a:lstStyle/>
        <a:p>
          <a:endParaRPr lang="zh-CN" altLang="en-US"/>
        </a:p>
      </dgm:t>
    </dgm:pt>
    <dgm:pt modelId="{B715DEB1-77BB-4A78-B2B6-D537008F2827}" type="pres">
      <dgm:prSet presAssocID="{CD0C80A5-CA1A-424C-B34E-B79AC422848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4F266539-F54F-4B0D-8B8E-97AF8DF895DF}" type="pres">
      <dgm:prSet presAssocID="{CD0C80A5-CA1A-424C-B34E-B79AC4228488}" presName="Name1" presStyleCnt="0"/>
      <dgm:spPr/>
    </dgm:pt>
    <dgm:pt modelId="{2E58F18E-8B69-4D92-BB33-7CD468AFE825}" type="pres">
      <dgm:prSet presAssocID="{CD0C80A5-CA1A-424C-B34E-B79AC4228488}" presName="cycle" presStyleCnt="0"/>
      <dgm:spPr/>
    </dgm:pt>
    <dgm:pt modelId="{FE725409-2DD4-4F25-AE5F-7AC4DFF6BE9F}" type="pres">
      <dgm:prSet presAssocID="{CD0C80A5-CA1A-424C-B34E-B79AC4228488}" presName="srcNode" presStyleLbl="node1" presStyleIdx="0" presStyleCnt="6"/>
      <dgm:spPr/>
    </dgm:pt>
    <dgm:pt modelId="{B4C8F0DF-7508-4F6D-83F4-1039F3DEC7E0}" type="pres">
      <dgm:prSet presAssocID="{CD0C80A5-CA1A-424C-B34E-B79AC4228488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3D8BA354-8853-404F-8983-F6F99400E086}" type="pres">
      <dgm:prSet presAssocID="{CD0C80A5-CA1A-424C-B34E-B79AC4228488}" presName="extraNode" presStyleLbl="node1" presStyleIdx="0" presStyleCnt="6"/>
      <dgm:spPr/>
    </dgm:pt>
    <dgm:pt modelId="{5B12CD42-19C3-473B-AC73-7B85FDD47350}" type="pres">
      <dgm:prSet presAssocID="{CD0C80A5-CA1A-424C-B34E-B79AC4228488}" presName="dstNode" presStyleLbl="node1" presStyleIdx="0" presStyleCnt="6"/>
      <dgm:spPr/>
    </dgm:pt>
    <dgm:pt modelId="{D6DE7DAB-2F76-4202-95A4-743AC885C8EF}" type="pres">
      <dgm:prSet presAssocID="{B40C3F23-C38B-4A06-9D24-2130C044D3AD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90E8A31-C331-4494-ABBC-318DD8135F43}" type="pres">
      <dgm:prSet presAssocID="{B40C3F23-C38B-4A06-9D24-2130C044D3AD}" presName="accent_1" presStyleCnt="0"/>
      <dgm:spPr/>
    </dgm:pt>
    <dgm:pt modelId="{ABD60A6B-0BD9-4709-A3DA-B736392643BF}" type="pres">
      <dgm:prSet presAssocID="{B40C3F23-C38B-4A06-9D24-2130C044D3AD}" presName="accentRepeatNode" presStyleLbl="solidFgAcc1" presStyleIdx="0" presStyleCnt="6"/>
      <dgm:spPr/>
    </dgm:pt>
    <dgm:pt modelId="{F77E77DC-633E-4E3E-9B67-FC5974E0F959}" type="pres">
      <dgm:prSet presAssocID="{51559CC1-3534-4232-8D1F-5B6555699AF4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34771CD-3F25-46A2-A74C-FC43605A9A2A}" type="pres">
      <dgm:prSet presAssocID="{51559CC1-3534-4232-8D1F-5B6555699AF4}" presName="accent_2" presStyleCnt="0"/>
      <dgm:spPr/>
    </dgm:pt>
    <dgm:pt modelId="{9C10E08B-815F-4519-8CE8-20CFC396951D}" type="pres">
      <dgm:prSet presAssocID="{51559CC1-3534-4232-8D1F-5B6555699AF4}" presName="accentRepeatNode" presStyleLbl="solidFgAcc1" presStyleIdx="1" presStyleCnt="6"/>
      <dgm:spPr/>
    </dgm:pt>
    <dgm:pt modelId="{A0286809-FCE1-48C4-8844-D6479A3726FC}" type="pres">
      <dgm:prSet presAssocID="{ACBD3527-B0AA-41E2-8483-5DAEB61F233D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4C0D52-E4A7-4249-BD49-DCF4ACC1D66F}" type="pres">
      <dgm:prSet presAssocID="{ACBD3527-B0AA-41E2-8483-5DAEB61F233D}" presName="accent_3" presStyleCnt="0"/>
      <dgm:spPr/>
    </dgm:pt>
    <dgm:pt modelId="{82D299C5-CAD8-4193-AD08-C465CB0D614E}" type="pres">
      <dgm:prSet presAssocID="{ACBD3527-B0AA-41E2-8483-5DAEB61F233D}" presName="accentRepeatNode" presStyleLbl="solidFgAcc1" presStyleIdx="2" presStyleCnt="6"/>
      <dgm:spPr/>
    </dgm:pt>
    <dgm:pt modelId="{5134E3F8-105F-4DB6-A5CE-7102903EDF84}" type="pres">
      <dgm:prSet presAssocID="{32FF3966-CDC3-43FC-BF50-D4B74645BBEF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B11B070-72F9-4000-9C3B-72222AF5D245}" type="pres">
      <dgm:prSet presAssocID="{32FF3966-CDC3-43FC-BF50-D4B74645BBEF}" presName="accent_4" presStyleCnt="0"/>
      <dgm:spPr/>
    </dgm:pt>
    <dgm:pt modelId="{711D9E8C-A5E1-4EE4-8F5A-6776E720B706}" type="pres">
      <dgm:prSet presAssocID="{32FF3966-CDC3-43FC-BF50-D4B74645BBEF}" presName="accentRepeatNode" presStyleLbl="solidFgAcc1" presStyleIdx="3" presStyleCnt="6"/>
      <dgm:spPr/>
    </dgm:pt>
    <dgm:pt modelId="{4ED038C4-A09F-4AE8-8048-EA75CB7372B8}" type="pres">
      <dgm:prSet presAssocID="{9BA23D6E-8280-4FE5-8C32-B3C9F1E2B1EC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06D7214-F3BF-4A68-813B-602AD86E0530}" type="pres">
      <dgm:prSet presAssocID="{9BA23D6E-8280-4FE5-8C32-B3C9F1E2B1EC}" presName="accent_5" presStyleCnt="0"/>
      <dgm:spPr/>
    </dgm:pt>
    <dgm:pt modelId="{6A267539-4A8F-49F7-8ACC-6085AF126D13}" type="pres">
      <dgm:prSet presAssocID="{9BA23D6E-8280-4FE5-8C32-B3C9F1E2B1EC}" presName="accentRepeatNode" presStyleLbl="solidFgAcc1" presStyleIdx="4" presStyleCnt="6"/>
      <dgm:spPr/>
    </dgm:pt>
    <dgm:pt modelId="{F7D106F1-3DD6-42C0-B10A-DF798FE14758}" type="pres">
      <dgm:prSet presAssocID="{2095D209-C093-41FB-ACCB-22E7B3EBCB9D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229E71B-9348-46FF-BB6C-652E922DBFDB}" type="pres">
      <dgm:prSet presAssocID="{2095D209-C093-41FB-ACCB-22E7B3EBCB9D}" presName="accent_6" presStyleCnt="0"/>
      <dgm:spPr/>
    </dgm:pt>
    <dgm:pt modelId="{7D5FD2FC-9463-41F4-BA09-DF708C26266A}" type="pres">
      <dgm:prSet presAssocID="{2095D209-C093-41FB-ACCB-22E7B3EBCB9D}" presName="accentRepeatNode" presStyleLbl="solidFgAcc1" presStyleIdx="5" presStyleCnt="6"/>
      <dgm:spPr/>
    </dgm:pt>
  </dgm:ptLst>
  <dgm:cxnLst>
    <dgm:cxn modelId="{76AB5683-8893-4194-A1A4-1D3810E2E7FF}" type="presOf" srcId="{ACBD3527-B0AA-41E2-8483-5DAEB61F233D}" destId="{A0286809-FCE1-48C4-8844-D6479A3726FC}" srcOrd="0" destOrd="0" presId="urn:microsoft.com/office/officeart/2008/layout/VerticalCurvedList"/>
    <dgm:cxn modelId="{1E694A3C-07D6-4BE7-975C-9531DCBABC71}" type="presOf" srcId="{2095D209-C093-41FB-ACCB-22E7B3EBCB9D}" destId="{F7D106F1-3DD6-42C0-B10A-DF798FE14758}" srcOrd="0" destOrd="0" presId="urn:microsoft.com/office/officeart/2008/layout/VerticalCurvedList"/>
    <dgm:cxn modelId="{21F999B7-C2A1-4FF6-9C18-BA3A3A4E680F}" srcId="{CD0C80A5-CA1A-424C-B34E-B79AC4228488}" destId="{51559CC1-3534-4232-8D1F-5B6555699AF4}" srcOrd="1" destOrd="0" parTransId="{0DFF0569-F382-4AE3-92B9-DC8B013D5F72}" sibTransId="{8B2AA5F9-3869-43B3-BCA3-6637ED0580FC}"/>
    <dgm:cxn modelId="{BBA48D37-0B97-447D-A1C0-0F32682CF1CB}" type="presOf" srcId="{9BA23D6E-8280-4FE5-8C32-B3C9F1E2B1EC}" destId="{4ED038C4-A09F-4AE8-8048-EA75CB7372B8}" srcOrd="0" destOrd="0" presId="urn:microsoft.com/office/officeart/2008/layout/VerticalCurvedList"/>
    <dgm:cxn modelId="{AB942A63-3AEE-42FF-9E52-02238530B891}" srcId="{CD0C80A5-CA1A-424C-B34E-B79AC4228488}" destId="{B40C3F23-C38B-4A06-9D24-2130C044D3AD}" srcOrd="0" destOrd="0" parTransId="{9D2CF7EC-2D66-44F5-9A72-4F26C759455C}" sibTransId="{F00873CC-6C05-47BB-B64C-AC0A81B5E9C1}"/>
    <dgm:cxn modelId="{36BA7ED5-39D3-4935-B9EF-46801E6618E4}" type="presOf" srcId="{CD0C80A5-CA1A-424C-B34E-B79AC4228488}" destId="{B715DEB1-77BB-4A78-B2B6-D537008F2827}" srcOrd="0" destOrd="0" presId="urn:microsoft.com/office/officeart/2008/layout/VerticalCurvedList"/>
    <dgm:cxn modelId="{A19097A9-4365-4EBF-B3E4-AAA42D01459A}" type="presOf" srcId="{32FF3966-CDC3-43FC-BF50-D4B74645BBEF}" destId="{5134E3F8-105F-4DB6-A5CE-7102903EDF84}" srcOrd="0" destOrd="0" presId="urn:microsoft.com/office/officeart/2008/layout/VerticalCurvedList"/>
    <dgm:cxn modelId="{18F02F73-1D2E-45A8-A735-B4D3D4E0CDC2}" type="presOf" srcId="{F00873CC-6C05-47BB-B64C-AC0A81B5E9C1}" destId="{B4C8F0DF-7508-4F6D-83F4-1039F3DEC7E0}" srcOrd="0" destOrd="0" presId="urn:microsoft.com/office/officeart/2008/layout/VerticalCurvedList"/>
    <dgm:cxn modelId="{89862910-1E5E-4D6F-BC53-1B8289C68E77}" srcId="{CD0C80A5-CA1A-424C-B34E-B79AC4228488}" destId="{9BA23D6E-8280-4FE5-8C32-B3C9F1E2B1EC}" srcOrd="4" destOrd="0" parTransId="{630C11D6-0A85-4650-8B30-EB409F14355E}" sibTransId="{5495CDAF-A034-481A-9103-58EC67F3FD8A}"/>
    <dgm:cxn modelId="{724C4908-5EC1-43CC-B3B5-A7CD3D33E192}" srcId="{CD0C80A5-CA1A-424C-B34E-B79AC4228488}" destId="{ACBD3527-B0AA-41E2-8483-5DAEB61F233D}" srcOrd="2" destOrd="0" parTransId="{2BEBD46C-4996-4D04-826A-8D2BFC7231BC}" sibTransId="{7A244E02-BC39-40F9-A8E6-93FDFA6E6AD5}"/>
    <dgm:cxn modelId="{96881859-547F-4E22-8852-F8268194253A}" type="presOf" srcId="{B40C3F23-C38B-4A06-9D24-2130C044D3AD}" destId="{D6DE7DAB-2F76-4202-95A4-743AC885C8EF}" srcOrd="0" destOrd="0" presId="urn:microsoft.com/office/officeart/2008/layout/VerticalCurvedList"/>
    <dgm:cxn modelId="{83A194AF-ADCC-498D-BD28-78FB1CE192BE}" srcId="{CD0C80A5-CA1A-424C-B34E-B79AC4228488}" destId="{32FF3966-CDC3-43FC-BF50-D4B74645BBEF}" srcOrd="3" destOrd="0" parTransId="{0E43FCDB-79D8-4025-938F-DACAE68F4B5C}" sibTransId="{6CE2AD75-AA8F-4F1A-B660-D50E91E8B23C}"/>
    <dgm:cxn modelId="{763D316C-8ADB-40CE-B5E5-AA69038FD5A8}" type="presOf" srcId="{51559CC1-3534-4232-8D1F-5B6555699AF4}" destId="{F77E77DC-633E-4E3E-9B67-FC5974E0F959}" srcOrd="0" destOrd="0" presId="urn:microsoft.com/office/officeart/2008/layout/VerticalCurvedList"/>
    <dgm:cxn modelId="{47D14426-E119-4A6B-8546-7D0C3F755894}" srcId="{CD0C80A5-CA1A-424C-B34E-B79AC4228488}" destId="{2095D209-C093-41FB-ACCB-22E7B3EBCB9D}" srcOrd="5" destOrd="0" parTransId="{B41B0102-C156-4A6E-9289-828A45BF3042}" sibTransId="{D7A20A01-F2CC-4BFF-822A-8BB4B0ABEDC5}"/>
    <dgm:cxn modelId="{CC15AC89-62E6-4E4C-9AAD-F6FA8E1BC1B9}" type="presParOf" srcId="{B715DEB1-77BB-4A78-B2B6-D537008F2827}" destId="{4F266539-F54F-4B0D-8B8E-97AF8DF895DF}" srcOrd="0" destOrd="0" presId="urn:microsoft.com/office/officeart/2008/layout/VerticalCurvedList"/>
    <dgm:cxn modelId="{70097280-6EF6-463F-919F-06524BCC0FFC}" type="presParOf" srcId="{4F266539-F54F-4B0D-8B8E-97AF8DF895DF}" destId="{2E58F18E-8B69-4D92-BB33-7CD468AFE825}" srcOrd="0" destOrd="0" presId="urn:microsoft.com/office/officeart/2008/layout/VerticalCurvedList"/>
    <dgm:cxn modelId="{864FA37D-C211-47F0-A5B9-38E7343C5080}" type="presParOf" srcId="{2E58F18E-8B69-4D92-BB33-7CD468AFE825}" destId="{FE725409-2DD4-4F25-AE5F-7AC4DFF6BE9F}" srcOrd="0" destOrd="0" presId="urn:microsoft.com/office/officeart/2008/layout/VerticalCurvedList"/>
    <dgm:cxn modelId="{ADD8CB28-933B-43B8-B80D-D66B71EDAC5F}" type="presParOf" srcId="{2E58F18E-8B69-4D92-BB33-7CD468AFE825}" destId="{B4C8F0DF-7508-4F6D-83F4-1039F3DEC7E0}" srcOrd="1" destOrd="0" presId="urn:microsoft.com/office/officeart/2008/layout/VerticalCurvedList"/>
    <dgm:cxn modelId="{ACDE013E-8CFB-4C56-9DCE-67139FA69D26}" type="presParOf" srcId="{2E58F18E-8B69-4D92-BB33-7CD468AFE825}" destId="{3D8BA354-8853-404F-8983-F6F99400E086}" srcOrd="2" destOrd="0" presId="urn:microsoft.com/office/officeart/2008/layout/VerticalCurvedList"/>
    <dgm:cxn modelId="{CED8F53D-8ABB-473F-AAFA-D9608B69D287}" type="presParOf" srcId="{2E58F18E-8B69-4D92-BB33-7CD468AFE825}" destId="{5B12CD42-19C3-473B-AC73-7B85FDD47350}" srcOrd="3" destOrd="0" presId="urn:microsoft.com/office/officeart/2008/layout/VerticalCurvedList"/>
    <dgm:cxn modelId="{4371DCAB-ACA8-41FC-AF59-1AFEC0B57D05}" type="presParOf" srcId="{4F266539-F54F-4B0D-8B8E-97AF8DF895DF}" destId="{D6DE7DAB-2F76-4202-95A4-743AC885C8EF}" srcOrd="1" destOrd="0" presId="urn:microsoft.com/office/officeart/2008/layout/VerticalCurvedList"/>
    <dgm:cxn modelId="{5FE6D075-7F4C-4361-B7BE-3DFA29152373}" type="presParOf" srcId="{4F266539-F54F-4B0D-8B8E-97AF8DF895DF}" destId="{F90E8A31-C331-4494-ABBC-318DD8135F43}" srcOrd="2" destOrd="0" presId="urn:microsoft.com/office/officeart/2008/layout/VerticalCurvedList"/>
    <dgm:cxn modelId="{8334BD28-0619-4A24-A426-48B5D643A132}" type="presParOf" srcId="{F90E8A31-C331-4494-ABBC-318DD8135F43}" destId="{ABD60A6B-0BD9-4709-A3DA-B736392643BF}" srcOrd="0" destOrd="0" presId="urn:microsoft.com/office/officeart/2008/layout/VerticalCurvedList"/>
    <dgm:cxn modelId="{5A891A01-4345-427F-B8CF-72F24D580ACC}" type="presParOf" srcId="{4F266539-F54F-4B0D-8B8E-97AF8DF895DF}" destId="{F77E77DC-633E-4E3E-9B67-FC5974E0F959}" srcOrd="3" destOrd="0" presId="urn:microsoft.com/office/officeart/2008/layout/VerticalCurvedList"/>
    <dgm:cxn modelId="{3BD7B64F-3AAA-44C4-B61C-A3871201381D}" type="presParOf" srcId="{4F266539-F54F-4B0D-8B8E-97AF8DF895DF}" destId="{E34771CD-3F25-46A2-A74C-FC43605A9A2A}" srcOrd="4" destOrd="0" presId="urn:microsoft.com/office/officeart/2008/layout/VerticalCurvedList"/>
    <dgm:cxn modelId="{FF7DB328-CAA8-4260-87F9-5564AD78F749}" type="presParOf" srcId="{E34771CD-3F25-46A2-A74C-FC43605A9A2A}" destId="{9C10E08B-815F-4519-8CE8-20CFC396951D}" srcOrd="0" destOrd="0" presId="urn:microsoft.com/office/officeart/2008/layout/VerticalCurvedList"/>
    <dgm:cxn modelId="{C2F5C121-21F8-446A-ABAF-7303449DB415}" type="presParOf" srcId="{4F266539-F54F-4B0D-8B8E-97AF8DF895DF}" destId="{A0286809-FCE1-48C4-8844-D6479A3726FC}" srcOrd="5" destOrd="0" presId="urn:microsoft.com/office/officeart/2008/layout/VerticalCurvedList"/>
    <dgm:cxn modelId="{7F795A7E-DC8E-42E8-AE75-52641A310F50}" type="presParOf" srcId="{4F266539-F54F-4B0D-8B8E-97AF8DF895DF}" destId="{FF4C0D52-E4A7-4249-BD49-DCF4ACC1D66F}" srcOrd="6" destOrd="0" presId="urn:microsoft.com/office/officeart/2008/layout/VerticalCurvedList"/>
    <dgm:cxn modelId="{174BB307-2AC1-4C5F-A38A-39735E13382D}" type="presParOf" srcId="{FF4C0D52-E4A7-4249-BD49-DCF4ACC1D66F}" destId="{82D299C5-CAD8-4193-AD08-C465CB0D614E}" srcOrd="0" destOrd="0" presId="urn:microsoft.com/office/officeart/2008/layout/VerticalCurvedList"/>
    <dgm:cxn modelId="{74876752-F3FD-42F9-ADDF-9766A29D9EF5}" type="presParOf" srcId="{4F266539-F54F-4B0D-8B8E-97AF8DF895DF}" destId="{5134E3F8-105F-4DB6-A5CE-7102903EDF84}" srcOrd="7" destOrd="0" presId="urn:microsoft.com/office/officeart/2008/layout/VerticalCurvedList"/>
    <dgm:cxn modelId="{F8BCB30F-631D-418B-A456-91CC1700DA98}" type="presParOf" srcId="{4F266539-F54F-4B0D-8B8E-97AF8DF895DF}" destId="{2B11B070-72F9-4000-9C3B-72222AF5D245}" srcOrd="8" destOrd="0" presId="urn:microsoft.com/office/officeart/2008/layout/VerticalCurvedList"/>
    <dgm:cxn modelId="{512EF300-527F-4B32-A9DB-55E34518398A}" type="presParOf" srcId="{2B11B070-72F9-4000-9C3B-72222AF5D245}" destId="{711D9E8C-A5E1-4EE4-8F5A-6776E720B706}" srcOrd="0" destOrd="0" presId="urn:microsoft.com/office/officeart/2008/layout/VerticalCurvedList"/>
    <dgm:cxn modelId="{2C2626C0-3DDD-43C5-B3BB-563577E73ED8}" type="presParOf" srcId="{4F266539-F54F-4B0D-8B8E-97AF8DF895DF}" destId="{4ED038C4-A09F-4AE8-8048-EA75CB7372B8}" srcOrd="9" destOrd="0" presId="urn:microsoft.com/office/officeart/2008/layout/VerticalCurvedList"/>
    <dgm:cxn modelId="{59969C33-5D79-48E5-972E-78AD755DCD6A}" type="presParOf" srcId="{4F266539-F54F-4B0D-8B8E-97AF8DF895DF}" destId="{606D7214-F3BF-4A68-813B-602AD86E0530}" srcOrd="10" destOrd="0" presId="urn:microsoft.com/office/officeart/2008/layout/VerticalCurvedList"/>
    <dgm:cxn modelId="{05B6AD0A-34AB-4416-80CA-7609B4D36253}" type="presParOf" srcId="{606D7214-F3BF-4A68-813B-602AD86E0530}" destId="{6A267539-4A8F-49F7-8ACC-6085AF126D13}" srcOrd="0" destOrd="0" presId="urn:microsoft.com/office/officeart/2008/layout/VerticalCurvedList"/>
    <dgm:cxn modelId="{48BEF4FC-396F-4B1B-9DC9-04B24CE94425}" type="presParOf" srcId="{4F266539-F54F-4B0D-8B8E-97AF8DF895DF}" destId="{F7D106F1-3DD6-42C0-B10A-DF798FE14758}" srcOrd="11" destOrd="0" presId="urn:microsoft.com/office/officeart/2008/layout/VerticalCurvedList"/>
    <dgm:cxn modelId="{F4FEB52D-91EA-4CF9-B7D6-98079B0C705D}" type="presParOf" srcId="{4F266539-F54F-4B0D-8B8E-97AF8DF895DF}" destId="{F229E71B-9348-46FF-BB6C-652E922DBFDB}" srcOrd="12" destOrd="0" presId="urn:microsoft.com/office/officeart/2008/layout/VerticalCurvedList"/>
    <dgm:cxn modelId="{1C360D8E-2628-4825-8EC0-BB4540828841}" type="presParOf" srcId="{F229E71B-9348-46FF-BB6C-652E922DBFDB}" destId="{7D5FD2FC-9463-41F4-BA09-DF708C26266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1757CBF-15A3-429B-961A-74E53E6CA4F9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75A3F7F-CFE2-4E26-A6DC-54495069B4E6}">
      <dgm:prSet phldrT="[文本]"/>
      <dgm:spPr/>
      <dgm:t>
        <a:bodyPr/>
        <a:lstStyle/>
        <a:p>
          <a:r>
            <a:rPr lang="en-US" altLang="zh-CN" dirty="0" smtClean="0">
              <a:latin typeface="Batang" panose="02030600000101010101" pitchFamily="18" charset="-127"/>
              <a:ea typeface="Batang" panose="02030600000101010101" pitchFamily="18" charset="-127"/>
            </a:rPr>
            <a:t>HTTPS</a:t>
          </a:r>
          <a:endParaRPr lang="zh-CN" altLang="en-US" dirty="0"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E69F2657-6684-46F0-A11D-540A3191DB5E}" cxnId="{F816BB90-E3B9-458F-B34A-AE716D022029}" type="parTrans">
      <dgm:prSet/>
      <dgm:spPr/>
      <dgm:t>
        <a:bodyPr/>
        <a:lstStyle/>
        <a:p>
          <a:endParaRPr lang="zh-CN" altLang="en-US"/>
        </a:p>
      </dgm:t>
    </dgm:pt>
    <dgm:pt modelId="{56AD133C-5DF7-4D73-8883-8470855E4F6C}" cxnId="{F816BB90-E3B9-458F-B34A-AE716D022029}" type="sibTrans">
      <dgm:prSet/>
      <dgm:spPr/>
      <dgm:t>
        <a:bodyPr/>
        <a:lstStyle/>
        <a:p>
          <a:endParaRPr lang="zh-CN" altLang="en-US"/>
        </a:p>
      </dgm:t>
    </dgm:pt>
    <dgm:pt modelId="{6F1E3BC4-93D9-4578-BF08-BAB28BD8A3DE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j-ea"/>
            </a:rPr>
            <a:t>忽略</a:t>
          </a:r>
          <a:r>
            <a: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j-ea"/>
            </a:rPr>
            <a:t>SSL</a:t>
          </a:r>
          <a:r>
            <a: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j-ea"/>
            </a:rPr>
            <a:t>证书校验</a:t>
          </a:r>
          <a:endParaRPr lang="zh-CN" altLang="en-US" dirty="0">
            <a:latin typeface="+mn-lt"/>
          </a:endParaRPr>
        </a:p>
      </dgm:t>
    </dgm:pt>
    <dgm:pt modelId="{BBE6D6A3-9D11-48A6-A89F-94F084F1E3F8}" cxnId="{C06F1F4F-C969-4CA3-AAD0-187FCEDEAA2C}" type="parTrans">
      <dgm:prSet/>
      <dgm:spPr/>
      <dgm:t>
        <a:bodyPr/>
        <a:lstStyle/>
        <a:p>
          <a:endParaRPr lang="zh-CN" altLang="en-US"/>
        </a:p>
      </dgm:t>
    </dgm:pt>
    <dgm:pt modelId="{D9E82E9B-40EA-41D0-88DD-51AD350F8213}" cxnId="{C06F1F4F-C969-4CA3-AAD0-187FCEDEAA2C}" type="sibTrans">
      <dgm:prSet/>
      <dgm:spPr/>
      <dgm:t>
        <a:bodyPr/>
        <a:lstStyle/>
        <a:p>
          <a:endParaRPr lang="zh-CN" altLang="en-US"/>
        </a:p>
      </dgm:t>
    </dgm:pt>
    <dgm:pt modelId="{419B2AE3-5447-4520-985E-5D1203DBA768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j-ea"/>
            </a:rPr>
            <a:t>忽略域名校验</a:t>
          </a:r>
          <a:endParaRPr lang="zh-CN" altLang="en-US" dirty="0">
            <a:solidFill>
              <a:schemeClr val="tx1">
                <a:lumMod val="75000"/>
                <a:lumOff val="25000"/>
              </a:schemeClr>
            </a:solidFill>
            <a:latin typeface="+mn-lt"/>
            <a:ea typeface="+mj-ea"/>
          </a:endParaRPr>
        </a:p>
      </dgm:t>
    </dgm:pt>
    <dgm:pt modelId="{ADECD866-6053-4D10-BE7C-B3D6A097481E}" cxnId="{B5A2C5CA-4DE5-4636-9BF1-70C0EE264884}" type="parTrans">
      <dgm:prSet/>
      <dgm:spPr/>
      <dgm:t>
        <a:bodyPr/>
        <a:lstStyle/>
        <a:p>
          <a:endParaRPr lang="zh-CN" altLang="en-US"/>
        </a:p>
      </dgm:t>
    </dgm:pt>
    <dgm:pt modelId="{3FB95141-1A5F-4E68-90AB-C1541DA41C5D}" cxnId="{B5A2C5CA-4DE5-4636-9BF1-70C0EE264884}" type="sibTrans">
      <dgm:prSet/>
      <dgm:spPr/>
      <dgm:t>
        <a:bodyPr/>
        <a:lstStyle/>
        <a:p>
          <a:endParaRPr lang="zh-CN" altLang="en-US"/>
        </a:p>
      </dgm:t>
    </dgm:pt>
    <dgm:pt modelId="{5263C0B1-502D-4D56-890F-0902E17D0B5D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j-ea"/>
            </a:rPr>
            <a:t>证书颁发机构</a:t>
          </a:r>
          <a:r>
            <a: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j-ea"/>
            </a:rPr>
            <a:t>(Certification Authority)</a:t>
          </a:r>
          <a:r>
            <a: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j-ea"/>
            </a:rPr>
            <a:t>被攻击导致私钥泄露等</a:t>
          </a:r>
          <a:endParaRPr lang="zh-CN" altLang="en-US" dirty="0">
            <a:solidFill>
              <a:schemeClr val="tx1">
                <a:lumMod val="75000"/>
                <a:lumOff val="25000"/>
              </a:schemeClr>
            </a:solidFill>
            <a:latin typeface="+mn-lt"/>
            <a:ea typeface="+mj-ea"/>
          </a:endParaRPr>
        </a:p>
      </dgm:t>
    </dgm:pt>
    <dgm:pt modelId="{7A431492-5EA0-4CEB-8623-702997BA1DA6}" cxnId="{BFC8B937-8ED8-48D6-961E-946DAD6BAC9A}" type="parTrans">
      <dgm:prSet/>
      <dgm:spPr/>
      <dgm:t>
        <a:bodyPr/>
        <a:lstStyle/>
        <a:p>
          <a:endParaRPr lang="zh-CN" altLang="en-US"/>
        </a:p>
      </dgm:t>
    </dgm:pt>
    <dgm:pt modelId="{BF3F413A-6B7B-4623-83BE-97E587B6137F}" cxnId="{BFC8B937-8ED8-48D6-961E-946DAD6BAC9A}" type="sibTrans">
      <dgm:prSet/>
      <dgm:spPr/>
      <dgm:t>
        <a:bodyPr/>
        <a:lstStyle/>
        <a:p>
          <a:endParaRPr lang="zh-CN" altLang="en-US"/>
        </a:p>
      </dgm:t>
    </dgm:pt>
    <dgm:pt modelId="{C808F6B1-5395-4558-BBFF-9DA0AE190658}" type="pres">
      <dgm:prSet presAssocID="{71757CBF-15A3-429B-961A-74E53E6CA4F9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98F6A78-0FBE-44D8-9791-E36BEE2B2353}" type="pres">
      <dgm:prSet presAssocID="{B75A3F7F-CFE2-4E26-A6DC-54495069B4E6}" presName="root1" presStyleCnt="0"/>
      <dgm:spPr/>
    </dgm:pt>
    <dgm:pt modelId="{4D61B37C-9047-45D9-A4CC-BFDE749172F4}" type="pres">
      <dgm:prSet presAssocID="{B75A3F7F-CFE2-4E26-A6DC-54495069B4E6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6CEB790-F6AD-4A4C-ACEA-2115B981B454}" type="pres">
      <dgm:prSet presAssocID="{B75A3F7F-CFE2-4E26-A6DC-54495069B4E6}" presName="level2hierChild" presStyleCnt="0"/>
      <dgm:spPr/>
    </dgm:pt>
    <dgm:pt modelId="{0F6893DD-07AA-49BB-A91A-6A4200498458}" type="pres">
      <dgm:prSet presAssocID="{BBE6D6A3-9D11-48A6-A89F-94F084F1E3F8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3B22254A-3DF7-42F6-B81E-FB360283EBC3}" type="pres">
      <dgm:prSet presAssocID="{BBE6D6A3-9D11-48A6-A89F-94F084F1E3F8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CD32478A-1F1B-41F6-A08D-0607D4305666}" type="pres">
      <dgm:prSet presAssocID="{6F1E3BC4-93D9-4578-BF08-BAB28BD8A3DE}" presName="root2" presStyleCnt="0"/>
      <dgm:spPr/>
    </dgm:pt>
    <dgm:pt modelId="{7678A724-2351-4F64-91AD-9F6690A37F21}" type="pres">
      <dgm:prSet presAssocID="{6F1E3BC4-93D9-4578-BF08-BAB28BD8A3DE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5671B69-30E6-48FB-A7C5-A48ACC28D200}" type="pres">
      <dgm:prSet presAssocID="{6F1E3BC4-93D9-4578-BF08-BAB28BD8A3DE}" presName="level3hierChild" presStyleCnt="0"/>
      <dgm:spPr/>
    </dgm:pt>
    <dgm:pt modelId="{8B5682E4-B119-4695-AA66-9F14B7C30192}" type="pres">
      <dgm:prSet presAssocID="{ADECD866-6053-4D10-BE7C-B3D6A097481E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5B6A1F72-4815-42FF-AEBA-6FCCFE58F3E2}" type="pres">
      <dgm:prSet presAssocID="{ADECD866-6053-4D10-BE7C-B3D6A097481E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CCB11446-5DDF-4526-9772-39FEFDFE73F3}" type="pres">
      <dgm:prSet presAssocID="{419B2AE3-5447-4520-985E-5D1203DBA768}" presName="root2" presStyleCnt="0"/>
      <dgm:spPr/>
    </dgm:pt>
    <dgm:pt modelId="{349664B9-FE11-4787-8448-BA548DF5B21C}" type="pres">
      <dgm:prSet presAssocID="{419B2AE3-5447-4520-985E-5D1203DBA768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AB667AF-B337-4844-891A-B8653E249285}" type="pres">
      <dgm:prSet presAssocID="{419B2AE3-5447-4520-985E-5D1203DBA768}" presName="level3hierChild" presStyleCnt="0"/>
      <dgm:spPr/>
    </dgm:pt>
    <dgm:pt modelId="{0933C1A7-F2A6-46CC-9972-A36E63DC92E6}" type="pres">
      <dgm:prSet presAssocID="{7A431492-5EA0-4CEB-8623-702997BA1DA6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EAB5E3C1-276F-48D9-8103-06E0924545C8}" type="pres">
      <dgm:prSet presAssocID="{7A431492-5EA0-4CEB-8623-702997BA1DA6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74B1DFA7-F07D-44E9-BC1D-C94E6AE02DFB}" type="pres">
      <dgm:prSet presAssocID="{5263C0B1-502D-4D56-890F-0902E17D0B5D}" presName="root2" presStyleCnt="0"/>
      <dgm:spPr/>
    </dgm:pt>
    <dgm:pt modelId="{B1551FDC-417C-4F1E-AC1B-DBBE4817B6DA}" type="pres">
      <dgm:prSet presAssocID="{5263C0B1-502D-4D56-890F-0902E17D0B5D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82CA314-2BF9-42F2-831F-33A5EB310A29}" type="pres">
      <dgm:prSet presAssocID="{5263C0B1-502D-4D56-890F-0902E17D0B5D}" presName="level3hierChild" presStyleCnt="0"/>
      <dgm:spPr/>
    </dgm:pt>
  </dgm:ptLst>
  <dgm:cxnLst>
    <dgm:cxn modelId="{B87864CB-77F6-458C-AA2D-F9C45EF51EA1}" type="presOf" srcId="{BBE6D6A3-9D11-48A6-A89F-94F084F1E3F8}" destId="{0F6893DD-07AA-49BB-A91A-6A4200498458}" srcOrd="0" destOrd="0" presId="urn:microsoft.com/office/officeart/2008/layout/HorizontalMultiLevelHierarchy"/>
    <dgm:cxn modelId="{C06F1F4F-C969-4CA3-AAD0-187FCEDEAA2C}" srcId="{B75A3F7F-CFE2-4E26-A6DC-54495069B4E6}" destId="{6F1E3BC4-93D9-4578-BF08-BAB28BD8A3DE}" srcOrd="0" destOrd="0" parTransId="{BBE6D6A3-9D11-48A6-A89F-94F084F1E3F8}" sibTransId="{D9E82E9B-40EA-41D0-88DD-51AD350F8213}"/>
    <dgm:cxn modelId="{A114FCFE-636C-4240-B057-B8DC3102212A}" type="presOf" srcId="{6F1E3BC4-93D9-4578-BF08-BAB28BD8A3DE}" destId="{7678A724-2351-4F64-91AD-9F6690A37F21}" srcOrd="0" destOrd="0" presId="urn:microsoft.com/office/officeart/2008/layout/HorizontalMultiLevelHierarchy"/>
    <dgm:cxn modelId="{AA1CFF00-BA09-4EDB-B1C2-F3D615529B5A}" type="presOf" srcId="{71757CBF-15A3-429B-961A-74E53E6CA4F9}" destId="{C808F6B1-5395-4558-BBFF-9DA0AE190658}" srcOrd="0" destOrd="0" presId="urn:microsoft.com/office/officeart/2008/layout/HorizontalMultiLevelHierarchy"/>
    <dgm:cxn modelId="{9EEFD534-135E-4453-9F9C-C961476DACDE}" type="presOf" srcId="{ADECD866-6053-4D10-BE7C-B3D6A097481E}" destId="{5B6A1F72-4815-42FF-AEBA-6FCCFE58F3E2}" srcOrd="1" destOrd="0" presId="urn:microsoft.com/office/officeart/2008/layout/HorizontalMultiLevelHierarchy"/>
    <dgm:cxn modelId="{09EBE9AB-2327-43AF-B8A3-C51BAF8582BB}" type="presOf" srcId="{BBE6D6A3-9D11-48A6-A89F-94F084F1E3F8}" destId="{3B22254A-3DF7-42F6-B81E-FB360283EBC3}" srcOrd="1" destOrd="0" presId="urn:microsoft.com/office/officeart/2008/layout/HorizontalMultiLevelHierarchy"/>
    <dgm:cxn modelId="{EBAE0028-C249-4ADB-B737-42C8A976E724}" type="presOf" srcId="{419B2AE3-5447-4520-985E-5D1203DBA768}" destId="{349664B9-FE11-4787-8448-BA548DF5B21C}" srcOrd="0" destOrd="0" presId="urn:microsoft.com/office/officeart/2008/layout/HorizontalMultiLevelHierarchy"/>
    <dgm:cxn modelId="{F816BB90-E3B9-458F-B34A-AE716D022029}" srcId="{71757CBF-15A3-429B-961A-74E53E6CA4F9}" destId="{B75A3F7F-CFE2-4E26-A6DC-54495069B4E6}" srcOrd="0" destOrd="0" parTransId="{E69F2657-6684-46F0-A11D-540A3191DB5E}" sibTransId="{56AD133C-5DF7-4D73-8883-8470855E4F6C}"/>
    <dgm:cxn modelId="{0F10F5B9-904B-49B3-82EA-A2682EDEAE03}" type="presOf" srcId="{7A431492-5EA0-4CEB-8623-702997BA1DA6}" destId="{0933C1A7-F2A6-46CC-9972-A36E63DC92E6}" srcOrd="0" destOrd="0" presId="urn:microsoft.com/office/officeart/2008/layout/HorizontalMultiLevelHierarchy"/>
    <dgm:cxn modelId="{EC468F9D-5C4D-4CF5-A72F-DA653F2DFBB4}" type="presOf" srcId="{ADECD866-6053-4D10-BE7C-B3D6A097481E}" destId="{8B5682E4-B119-4695-AA66-9F14B7C30192}" srcOrd="0" destOrd="0" presId="urn:microsoft.com/office/officeart/2008/layout/HorizontalMultiLevelHierarchy"/>
    <dgm:cxn modelId="{BFC8B937-8ED8-48D6-961E-946DAD6BAC9A}" srcId="{B75A3F7F-CFE2-4E26-A6DC-54495069B4E6}" destId="{5263C0B1-502D-4D56-890F-0902E17D0B5D}" srcOrd="2" destOrd="0" parTransId="{7A431492-5EA0-4CEB-8623-702997BA1DA6}" sibTransId="{BF3F413A-6B7B-4623-83BE-97E587B6137F}"/>
    <dgm:cxn modelId="{B7AF7CB9-4884-42E7-9DC1-42D39E2569B6}" type="presOf" srcId="{7A431492-5EA0-4CEB-8623-702997BA1DA6}" destId="{EAB5E3C1-276F-48D9-8103-06E0924545C8}" srcOrd="1" destOrd="0" presId="urn:microsoft.com/office/officeart/2008/layout/HorizontalMultiLevelHierarchy"/>
    <dgm:cxn modelId="{F4B17CED-3817-4BE6-A393-2CA299EFCF8F}" type="presOf" srcId="{5263C0B1-502D-4D56-890F-0902E17D0B5D}" destId="{B1551FDC-417C-4F1E-AC1B-DBBE4817B6DA}" srcOrd="0" destOrd="0" presId="urn:microsoft.com/office/officeart/2008/layout/HorizontalMultiLevelHierarchy"/>
    <dgm:cxn modelId="{04395E73-A71C-4F67-A1CE-3308CEB4DDFE}" type="presOf" srcId="{B75A3F7F-CFE2-4E26-A6DC-54495069B4E6}" destId="{4D61B37C-9047-45D9-A4CC-BFDE749172F4}" srcOrd="0" destOrd="0" presId="urn:microsoft.com/office/officeart/2008/layout/HorizontalMultiLevelHierarchy"/>
    <dgm:cxn modelId="{B5A2C5CA-4DE5-4636-9BF1-70C0EE264884}" srcId="{B75A3F7F-CFE2-4E26-A6DC-54495069B4E6}" destId="{419B2AE3-5447-4520-985E-5D1203DBA768}" srcOrd="1" destOrd="0" parTransId="{ADECD866-6053-4D10-BE7C-B3D6A097481E}" sibTransId="{3FB95141-1A5F-4E68-90AB-C1541DA41C5D}"/>
    <dgm:cxn modelId="{5B0E7F62-6637-41F3-95B7-39EE3942FD15}" type="presParOf" srcId="{C808F6B1-5395-4558-BBFF-9DA0AE190658}" destId="{798F6A78-0FBE-44D8-9791-E36BEE2B2353}" srcOrd="0" destOrd="0" presId="urn:microsoft.com/office/officeart/2008/layout/HorizontalMultiLevelHierarchy"/>
    <dgm:cxn modelId="{35D133EB-F581-4859-BD14-1F07E0D0CBF4}" type="presParOf" srcId="{798F6A78-0FBE-44D8-9791-E36BEE2B2353}" destId="{4D61B37C-9047-45D9-A4CC-BFDE749172F4}" srcOrd="0" destOrd="0" presId="urn:microsoft.com/office/officeart/2008/layout/HorizontalMultiLevelHierarchy"/>
    <dgm:cxn modelId="{C06D8CAE-BAD7-4B67-95E3-2700ABABE2B2}" type="presParOf" srcId="{798F6A78-0FBE-44D8-9791-E36BEE2B2353}" destId="{E6CEB790-F6AD-4A4C-ACEA-2115B981B454}" srcOrd="1" destOrd="0" presId="urn:microsoft.com/office/officeart/2008/layout/HorizontalMultiLevelHierarchy"/>
    <dgm:cxn modelId="{69BC023C-30FD-42F4-A1CF-F0FA6F30F729}" type="presParOf" srcId="{E6CEB790-F6AD-4A4C-ACEA-2115B981B454}" destId="{0F6893DD-07AA-49BB-A91A-6A4200498458}" srcOrd="0" destOrd="0" presId="urn:microsoft.com/office/officeart/2008/layout/HorizontalMultiLevelHierarchy"/>
    <dgm:cxn modelId="{C8312560-93D8-4A90-B138-BFB41CFAA38D}" type="presParOf" srcId="{0F6893DD-07AA-49BB-A91A-6A4200498458}" destId="{3B22254A-3DF7-42F6-B81E-FB360283EBC3}" srcOrd="0" destOrd="0" presId="urn:microsoft.com/office/officeart/2008/layout/HorizontalMultiLevelHierarchy"/>
    <dgm:cxn modelId="{F2E5F242-EA52-49A7-9DC9-9102A71AF270}" type="presParOf" srcId="{E6CEB790-F6AD-4A4C-ACEA-2115B981B454}" destId="{CD32478A-1F1B-41F6-A08D-0607D4305666}" srcOrd="1" destOrd="0" presId="urn:microsoft.com/office/officeart/2008/layout/HorizontalMultiLevelHierarchy"/>
    <dgm:cxn modelId="{480D8A79-30AE-40E5-AFA1-5C44B20B5C38}" type="presParOf" srcId="{CD32478A-1F1B-41F6-A08D-0607D4305666}" destId="{7678A724-2351-4F64-91AD-9F6690A37F21}" srcOrd="0" destOrd="0" presId="urn:microsoft.com/office/officeart/2008/layout/HorizontalMultiLevelHierarchy"/>
    <dgm:cxn modelId="{A447AFCE-70A7-469B-8D2D-7024778CC306}" type="presParOf" srcId="{CD32478A-1F1B-41F6-A08D-0607D4305666}" destId="{A5671B69-30E6-48FB-A7C5-A48ACC28D200}" srcOrd="1" destOrd="0" presId="urn:microsoft.com/office/officeart/2008/layout/HorizontalMultiLevelHierarchy"/>
    <dgm:cxn modelId="{04595D80-0682-478F-97C7-07BBB56F02FF}" type="presParOf" srcId="{E6CEB790-F6AD-4A4C-ACEA-2115B981B454}" destId="{8B5682E4-B119-4695-AA66-9F14B7C30192}" srcOrd="2" destOrd="0" presId="urn:microsoft.com/office/officeart/2008/layout/HorizontalMultiLevelHierarchy"/>
    <dgm:cxn modelId="{DFFBCBEC-A10F-4177-ADB3-7C5D25482353}" type="presParOf" srcId="{8B5682E4-B119-4695-AA66-9F14B7C30192}" destId="{5B6A1F72-4815-42FF-AEBA-6FCCFE58F3E2}" srcOrd="0" destOrd="0" presId="urn:microsoft.com/office/officeart/2008/layout/HorizontalMultiLevelHierarchy"/>
    <dgm:cxn modelId="{B426CFD7-0F34-4610-A0F3-062A5A69D30E}" type="presParOf" srcId="{E6CEB790-F6AD-4A4C-ACEA-2115B981B454}" destId="{CCB11446-5DDF-4526-9772-39FEFDFE73F3}" srcOrd="3" destOrd="0" presId="urn:microsoft.com/office/officeart/2008/layout/HorizontalMultiLevelHierarchy"/>
    <dgm:cxn modelId="{7E70A341-EB3D-47F9-B2ED-874517DFF6F5}" type="presParOf" srcId="{CCB11446-5DDF-4526-9772-39FEFDFE73F3}" destId="{349664B9-FE11-4787-8448-BA548DF5B21C}" srcOrd="0" destOrd="0" presId="urn:microsoft.com/office/officeart/2008/layout/HorizontalMultiLevelHierarchy"/>
    <dgm:cxn modelId="{DB7133F0-0B63-4D63-9FAF-307E3976037B}" type="presParOf" srcId="{CCB11446-5DDF-4526-9772-39FEFDFE73F3}" destId="{5AB667AF-B337-4844-891A-B8653E249285}" srcOrd="1" destOrd="0" presId="urn:microsoft.com/office/officeart/2008/layout/HorizontalMultiLevelHierarchy"/>
    <dgm:cxn modelId="{FD5CA642-A368-4824-B4A6-BC30E59AB8B3}" type="presParOf" srcId="{E6CEB790-F6AD-4A4C-ACEA-2115B981B454}" destId="{0933C1A7-F2A6-46CC-9972-A36E63DC92E6}" srcOrd="4" destOrd="0" presId="urn:microsoft.com/office/officeart/2008/layout/HorizontalMultiLevelHierarchy"/>
    <dgm:cxn modelId="{F437529D-2DFF-4FB4-B4E2-2C307D400ACE}" type="presParOf" srcId="{0933C1A7-F2A6-46CC-9972-A36E63DC92E6}" destId="{EAB5E3C1-276F-48D9-8103-06E0924545C8}" srcOrd="0" destOrd="0" presId="urn:microsoft.com/office/officeart/2008/layout/HorizontalMultiLevelHierarchy"/>
    <dgm:cxn modelId="{3742DADB-A808-4C7E-AD22-48B9BF7B105C}" type="presParOf" srcId="{E6CEB790-F6AD-4A4C-ACEA-2115B981B454}" destId="{74B1DFA7-F07D-44E9-BC1D-C94E6AE02DFB}" srcOrd="5" destOrd="0" presId="urn:microsoft.com/office/officeart/2008/layout/HorizontalMultiLevelHierarchy"/>
    <dgm:cxn modelId="{8B8C9B14-2453-457C-965F-643CD53F700E}" type="presParOf" srcId="{74B1DFA7-F07D-44E9-BC1D-C94E6AE02DFB}" destId="{B1551FDC-417C-4F1E-AC1B-DBBE4817B6DA}" srcOrd="0" destOrd="0" presId="urn:microsoft.com/office/officeart/2008/layout/HorizontalMultiLevelHierarchy"/>
    <dgm:cxn modelId="{7B84D7F6-3BA4-4055-915A-230DFF42C3F4}" type="presParOf" srcId="{74B1DFA7-F07D-44E9-BC1D-C94E6AE02DFB}" destId="{A82CA314-2BF9-42F2-831F-33A5EB310A29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842499-C489-4917-BDAF-D391733E53C0}">
      <dsp:nvSpPr>
        <dsp:cNvPr id="0" name=""/>
        <dsp:cNvSpPr/>
      </dsp:nvSpPr>
      <dsp:spPr>
        <a:xfrm rot="16200000">
          <a:off x="-1862340" y="1864430"/>
          <a:ext cx="5779910" cy="2051050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0" tIns="0" rIns="183485" bIns="0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900" kern="1200" dirty="0" smtClean="0"/>
            <a:t>Activity</a:t>
          </a:r>
          <a:endParaRPr lang="zh-CN" altLang="en-US" sz="29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300" kern="1200" dirty="0" smtClean="0"/>
            <a:t>越权</a:t>
          </a:r>
          <a:endParaRPr lang="zh-CN" alt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300" kern="1200" dirty="0" smtClean="0"/>
            <a:t>钓鱼</a:t>
          </a:r>
          <a:endParaRPr lang="zh-CN" alt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300" kern="1200" dirty="0" smtClean="0"/>
            <a:t>敏感信息泄露</a:t>
          </a:r>
          <a:endParaRPr lang="zh-CN" alt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300" kern="1200" dirty="0" smtClean="0"/>
            <a:t>拒绝服务</a:t>
          </a:r>
          <a:endParaRPr lang="zh-CN" altLang="en-US" sz="2300" kern="1200" dirty="0"/>
        </a:p>
      </dsp:txBody>
      <dsp:txXfrm rot="5400000">
        <a:off x="2090" y="1155982"/>
        <a:ext cx="2051050" cy="3467946"/>
      </dsp:txXfrm>
    </dsp:sp>
    <dsp:sp modelId="{387D33E3-DB19-4AFF-BF28-7CECA747C199}">
      <dsp:nvSpPr>
        <dsp:cNvPr id="0" name=""/>
        <dsp:cNvSpPr/>
      </dsp:nvSpPr>
      <dsp:spPr>
        <a:xfrm rot="16200000">
          <a:off x="342538" y="1864430"/>
          <a:ext cx="5779910" cy="2051050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0" tIns="0" rIns="183485" bIns="0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900" kern="1200" dirty="0" smtClean="0"/>
            <a:t>Service</a:t>
          </a:r>
          <a:endParaRPr lang="zh-CN" altLang="en-US" sz="29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300" kern="1200" dirty="0" smtClean="0"/>
            <a:t>权限提升</a:t>
          </a:r>
          <a:endParaRPr lang="zh-CN" alt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300" kern="1200" dirty="0" smtClean="0"/>
            <a:t>劫持</a:t>
          </a:r>
          <a:endParaRPr lang="zh-CN" alt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300" kern="1200" dirty="0" smtClean="0"/>
            <a:t>消息伪造</a:t>
          </a:r>
          <a:endParaRPr lang="zh-CN" alt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300" kern="1200" dirty="0" smtClean="0"/>
            <a:t>拒绝服务</a:t>
          </a:r>
          <a:endParaRPr lang="zh-CN" alt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2300" kern="1200" dirty="0"/>
        </a:p>
      </dsp:txBody>
      <dsp:txXfrm rot="5400000">
        <a:off x="2206968" y="1155982"/>
        <a:ext cx="2051050" cy="3467946"/>
      </dsp:txXfrm>
    </dsp:sp>
    <dsp:sp modelId="{D81F4653-51DA-43D2-B8E5-BB3C945C0024}">
      <dsp:nvSpPr>
        <dsp:cNvPr id="0" name=""/>
        <dsp:cNvSpPr/>
      </dsp:nvSpPr>
      <dsp:spPr>
        <a:xfrm rot="16200000">
          <a:off x="2547417" y="1864430"/>
          <a:ext cx="5779910" cy="2051050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0" tIns="0" rIns="183485" bIns="0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i="0" kern="1200" dirty="0" smtClean="0"/>
            <a:t>Broadcast Receiver</a:t>
          </a:r>
          <a:endParaRPr lang="zh-CN" altLang="en-US" sz="29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300" kern="1200" dirty="0" smtClean="0"/>
            <a:t>敏感信息泄露</a:t>
          </a:r>
          <a:endParaRPr lang="zh-CN" alt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300" kern="1200" dirty="0" smtClean="0"/>
            <a:t>权限绕过</a:t>
          </a:r>
          <a:endParaRPr lang="zh-CN" alt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300" kern="1200" dirty="0" smtClean="0"/>
            <a:t>拒绝服务</a:t>
          </a:r>
          <a:endParaRPr lang="zh-CN" altLang="en-US" sz="2300" kern="1200" dirty="0"/>
        </a:p>
      </dsp:txBody>
      <dsp:txXfrm rot="5400000">
        <a:off x="4411847" y="1155982"/>
        <a:ext cx="2051050" cy="3467946"/>
      </dsp:txXfrm>
    </dsp:sp>
    <dsp:sp modelId="{9E258464-6246-4F58-9194-45B65BE17774}">
      <dsp:nvSpPr>
        <dsp:cNvPr id="0" name=""/>
        <dsp:cNvSpPr/>
      </dsp:nvSpPr>
      <dsp:spPr>
        <a:xfrm rot="16200000">
          <a:off x="4752296" y="1864430"/>
          <a:ext cx="5779910" cy="2051050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0" tIns="0" rIns="183485" bIns="0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i="0" kern="1200" dirty="0" smtClean="0"/>
            <a:t>Content Provider</a:t>
          </a:r>
          <a:endParaRPr lang="zh-CN" altLang="en-US" sz="29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300" kern="1200" dirty="0" smtClean="0"/>
            <a:t>信息泄露</a:t>
          </a:r>
          <a:endParaRPr lang="zh-CN" alt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300" kern="1200" dirty="0" err="1" smtClean="0"/>
            <a:t>Sql</a:t>
          </a:r>
          <a:r>
            <a:rPr lang="zh-CN" altLang="en-US" sz="2300" kern="1200" dirty="0" smtClean="0"/>
            <a:t>注入</a:t>
          </a:r>
          <a:endParaRPr lang="zh-CN" alt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300" kern="1200" dirty="0" smtClean="0"/>
            <a:t>目录遍历</a:t>
          </a:r>
          <a:endParaRPr lang="zh-CN" altLang="en-US" sz="2300" kern="1200" dirty="0"/>
        </a:p>
      </dsp:txBody>
      <dsp:txXfrm rot="5400000">
        <a:off x="6616726" y="1155982"/>
        <a:ext cx="2051050" cy="34679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C8F0DF-7508-4F6D-83F4-1039F3DEC7E0}">
      <dsp:nvSpPr>
        <dsp:cNvPr id="0" name=""/>
        <dsp:cNvSpPr/>
      </dsp:nvSpPr>
      <dsp:spPr>
        <a:xfrm>
          <a:off x="-6535686" y="-999544"/>
          <a:ext cx="7779000" cy="7779000"/>
        </a:xfrm>
        <a:prstGeom prst="blockArc">
          <a:avLst>
            <a:gd name="adj1" fmla="val 18900000"/>
            <a:gd name="adj2" fmla="val 2700000"/>
            <a:gd name="adj3" fmla="val 278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DE7DAB-2F76-4202-95A4-743AC885C8EF}">
      <dsp:nvSpPr>
        <dsp:cNvPr id="0" name=""/>
        <dsp:cNvSpPr/>
      </dsp:nvSpPr>
      <dsp:spPr>
        <a:xfrm>
          <a:off x="462758" y="304370"/>
          <a:ext cx="8124821" cy="6085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004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HTTPS</a:t>
          </a:r>
          <a:r>
            <a:rPr lang="zh-CN" altLang="en-US" sz="2400" kern="1200" dirty="0" smtClean="0"/>
            <a:t>通信安全</a:t>
          </a:r>
          <a:endParaRPr lang="zh-CN" altLang="en-US" sz="2400" kern="1200" dirty="0"/>
        </a:p>
      </dsp:txBody>
      <dsp:txXfrm>
        <a:off x="462758" y="304370"/>
        <a:ext cx="8124821" cy="608509"/>
      </dsp:txXfrm>
    </dsp:sp>
    <dsp:sp modelId="{ABD60A6B-0BD9-4709-A3DA-B736392643BF}">
      <dsp:nvSpPr>
        <dsp:cNvPr id="0" name=""/>
        <dsp:cNvSpPr/>
      </dsp:nvSpPr>
      <dsp:spPr>
        <a:xfrm>
          <a:off x="82439" y="228306"/>
          <a:ext cx="760636" cy="760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7E77DC-633E-4E3E-9B67-FC5974E0F959}">
      <dsp:nvSpPr>
        <dsp:cNvPr id="0" name=""/>
        <dsp:cNvSpPr/>
      </dsp:nvSpPr>
      <dsp:spPr>
        <a:xfrm>
          <a:off x="963298" y="1217018"/>
          <a:ext cx="7624281" cy="6085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004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白名单绕过</a:t>
          </a:r>
          <a:endParaRPr lang="zh-CN" altLang="en-US" sz="2400" kern="1200" dirty="0"/>
        </a:p>
      </dsp:txBody>
      <dsp:txXfrm>
        <a:off x="963298" y="1217018"/>
        <a:ext cx="7624281" cy="608509"/>
      </dsp:txXfrm>
    </dsp:sp>
    <dsp:sp modelId="{9C10E08B-815F-4519-8CE8-20CFC396951D}">
      <dsp:nvSpPr>
        <dsp:cNvPr id="0" name=""/>
        <dsp:cNvSpPr/>
      </dsp:nvSpPr>
      <dsp:spPr>
        <a:xfrm>
          <a:off x="582980" y="1140954"/>
          <a:ext cx="760636" cy="760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86809-FCE1-48C4-8844-D6479A3726FC}">
      <dsp:nvSpPr>
        <dsp:cNvPr id="0" name=""/>
        <dsp:cNvSpPr/>
      </dsp:nvSpPr>
      <dsp:spPr>
        <a:xfrm>
          <a:off x="1192182" y="2129666"/>
          <a:ext cx="7395396" cy="6085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004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同源协议绕过</a:t>
          </a:r>
          <a:endParaRPr lang="zh-CN" altLang="en-US" sz="2400" kern="1200" dirty="0"/>
        </a:p>
      </dsp:txBody>
      <dsp:txXfrm>
        <a:off x="1192182" y="2129666"/>
        <a:ext cx="7395396" cy="608509"/>
      </dsp:txXfrm>
    </dsp:sp>
    <dsp:sp modelId="{82D299C5-CAD8-4193-AD08-C465CB0D614E}">
      <dsp:nvSpPr>
        <dsp:cNvPr id="0" name=""/>
        <dsp:cNvSpPr/>
      </dsp:nvSpPr>
      <dsp:spPr>
        <a:xfrm>
          <a:off x="811864" y="2053602"/>
          <a:ext cx="760636" cy="760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34E3F8-105F-4DB6-A5CE-7102903EDF84}">
      <dsp:nvSpPr>
        <dsp:cNvPr id="0" name=""/>
        <dsp:cNvSpPr/>
      </dsp:nvSpPr>
      <dsp:spPr>
        <a:xfrm>
          <a:off x="1192182" y="3041735"/>
          <a:ext cx="7395396" cy="6085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004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自升级漏洞</a:t>
          </a:r>
          <a:endParaRPr lang="zh-CN" altLang="en-US" sz="2400" kern="1200" dirty="0"/>
        </a:p>
      </dsp:txBody>
      <dsp:txXfrm>
        <a:off x="1192182" y="3041735"/>
        <a:ext cx="7395396" cy="608509"/>
      </dsp:txXfrm>
    </dsp:sp>
    <dsp:sp modelId="{711D9E8C-A5E1-4EE4-8F5A-6776E720B706}">
      <dsp:nvSpPr>
        <dsp:cNvPr id="0" name=""/>
        <dsp:cNvSpPr/>
      </dsp:nvSpPr>
      <dsp:spPr>
        <a:xfrm>
          <a:off x="811864" y="2965672"/>
          <a:ext cx="760636" cy="760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D038C4-A09F-4AE8-8048-EA75CB7372B8}">
      <dsp:nvSpPr>
        <dsp:cNvPr id="0" name=""/>
        <dsp:cNvSpPr/>
      </dsp:nvSpPr>
      <dsp:spPr>
        <a:xfrm>
          <a:off x="963298" y="3954383"/>
          <a:ext cx="7624281" cy="6085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004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Socket</a:t>
          </a:r>
          <a:r>
            <a:rPr lang="zh-CN" altLang="en-US" sz="2400" kern="1200" dirty="0" smtClean="0"/>
            <a:t>远程连接</a:t>
          </a:r>
          <a:endParaRPr lang="zh-CN" altLang="en-US" sz="2400" kern="1200" dirty="0"/>
        </a:p>
      </dsp:txBody>
      <dsp:txXfrm>
        <a:off x="963298" y="3954383"/>
        <a:ext cx="7624281" cy="608509"/>
      </dsp:txXfrm>
    </dsp:sp>
    <dsp:sp modelId="{6A267539-4A8F-49F7-8ACC-6085AF126D13}">
      <dsp:nvSpPr>
        <dsp:cNvPr id="0" name=""/>
        <dsp:cNvSpPr/>
      </dsp:nvSpPr>
      <dsp:spPr>
        <a:xfrm>
          <a:off x="582980" y="3878320"/>
          <a:ext cx="760636" cy="760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D106F1-3DD6-42C0-B10A-DF798FE14758}">
      <dsp:nvSpPr>
        <dsp:cNvPr id="0" name=""/>
        <dsp:cNvSpPr/>
      </dsp:nvSpPr>
      <dsp:spPr>
        <a:xfrm>
          <a:off x="462758" y="4867031"/>
          <a:ext cx="8124821" cy="6085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004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400" kern="1200" dirty="0" smtClean="0"/>
            <a:t> Android </a:t>
          </a:r>
          <a:r>
            <a:rPr lang="en-US" altLang="en-US" sz="2400" kern="1200" dirty="0" err="1" smtClean="0"/>
            <a:t>WebView</a:t>
          </a:r>
          <a:r>
            <a:rPr lang="zh-CN" altLang="en-US" sz="2400" kern="1200" dirty="0" smtClean="0"/>
            <a:t>安全</a:t>
          </a:r>
          <a:endParaRPr lang="zh-CN" altLang="en-US" sz="2400" kern="1200" dirty="0"/>
        </a:p>
      </dsp:txBody>
      <dsp:txXfrm>
        <a:off x="462758" y="4867031"/>
        <a:ext cx="8124821" cy="608509"/>
      </dsp:txXfrm>
    </dsp:sp>
    <dsp:sp modelId="{7D5FD2FC-9463-41F4-BA09-DF708C26266A}">
      <dsp:nvSpPr>
        <dsp:cNvPr id="0" name=""/>
        <dsp:cNvSpPr/>
      </dsp:nvSpPr>
      <dsp:spPr>
        <a:xfrm>
          <a:off x="82439" y="4790968"/>
          <a:ext cx="760636" cy="760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33C1A7-F2A6-46CC-9972-A36E63DC92E6}">
      <dsp:nvSpPr>
        <dsp:cNvPr id="0" name=""/>
        <dsp:cNvSpPr/>
      </dsp:nvSpPr>
      <dsp:spPr>
        <a:xfrm>
          <a:off x="2722800" y="2889955"/>
          <a:ext cx="720408" cy="13727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0204" y="0"/>
              </a:lnTo>
              <a:lnTo>
                <a:pt x="360204" y="1372728"/>
              </a:lnTo>
              <a:lnTo>
                <a:pt x="720408" y="137272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044247" y="3537562"/>
        <a:ext cx="77514" cy="77514"/>
      </dsp:txXfrm>
    </dsp:sp>
    <dsp:sp modelId="{8B5682E4-B119-4695-AA66-9F14B7C30192}">
      <dsp:nvSpPr>
        <dsp:cNvPr id="0" name=""/>
        <dsp:cNvSpPr/>
      </dsp:nvSpPr>
      <dsp:spPr>
        <a:xfrm>
          <a:off x="2722800" y="2844235"/>
          <a:ext cx="7204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20408" y="4572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064994" y="2871945"/>
        <a:ext cx="36020" cy="36020"/>
      </dsp:txXfrm>
    </dsp:sp>
    <dsp:sp modelId="{0F6893DD-07AA-49BB-A91A-6A4200498458}">
      <dsp:nvSpPr>
        <dsp:cNvPr id="0" name=""/>
        <dsp:cNvSpPr/>
      </dsp:nvSpPr>
      <dsp:spPr>
        <a:xfrm>
          <a:off x="2722800" y="1517226"/>
          <a:ext cx="720408" cy="1372728"/>
        </a:xfrm>
        <a:custGeom>
          <a:avLst/>
          <a:gdLst/>
          <a:ahLst/>
          <a:cxnLst/>
          <a:rect l="0" t="0" r="0" b="0"/>
          <a:pathLst>
            <a:path>
              <a:moveTo>
                <a:pt x="0" y="1372728"/>
              </a:moveTo>
              <a:lnTo>
                <a:pt x="360204" y="1372728"/>
              </a:lnTo>
              <a:lnTo>
                <a:pt x="360204" y="0"/>
              </a:lnTo>
              <a:lnTo>
                <a:pt x="720408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044247" y="2164834"/>
        <a:ext cx="77514" cy="77514"/>
      </dsp:txXfrm>
    </dsp:sp>
    <dsp:sp modelId="{4D61B37C-9047-45D9-A4CC-BFDE749172F4}">
      <dsp:nvSpPr>
        <dsp:cNvPr id="0" name=""/>
        <dsp:cNvSpPr/>
      </dsp:nvSpPr>
      <dsp:spPr>
        <a:xfrm rot="16200000">
          <a:off x="-716246" y="2340863"/>
          <a:ext cx="5779910" cy="10981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925" tIns="34925" rIns="34925" bIns="34925" numCol="1" spcCol="1270" anchor="ctr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5500" kern="1200" dirty="0" smtClean="0">
              <a:latin typeface="Batang" panose="02030600000101010101" pitchFamily="18" charset="-127"/>
              <a:ea typeface="Batang" panose="02030600000101010101" pitchFamily="18" charset="-127"/>
            </a:rPr>
            <a:t>HTTPS</a:t>
          </a:r>
          <a:endParaRPr lang="zh-CN" altLang="en-US" sz="5500" kern="1200" dirty="0">
            <a:latin typeface="Batang" panose="02030600000101010101" pitchFamily="18" charset="-127"/>
            <a:ea typeface="Batang" panose="02030600000101010101" pitchFamily="18" charset="-127"/>
          </a:endParaRPr>
        </a:p>
      </dsp:txBody>
      <dsp:txXfrm>
        <a:off x="-716246" y="2340863"/>
        <a:ext cx="5779910" cy="1098183"/>
      </dsp:txXfrm>
    </dsp:sp>
    <dsp:sp modelId="{7678A724-2351-4F64-91AD-9F6690A37F21}">
      <dsp:nvSpPr>
        <dsp:cNvPr id="0" name=""/>
        <dsp:cNvSpPr/>
      </dsp:nvSpPr>
      <dsp:spPr>
        <a:xfrm>
          <a:off x="3443208" y="968135"/>
          <a:ext cx="3602040" cy="10981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j-ea"/>
            </a:rPr>
            <a:t>忽略</a:t>
          </a:r>
          <a:r>
            <a:rPr lang="en-US" altLang="zh-CN" sz="260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j-ea"/>
            </a:rPr>
            <a:t>SSL</a:t>
          </a:r>
          <a:r>
            <a:rPr lang="zh-CN" altLang="en-US" sz="260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j-ea"/>
            </a:rPr>
            <a:t>证书校验</a:t>
          </a:r>
          <a:endParaRPr lang="zh-CN" altLang="en-US" sz="2600" kern="1200" dirty="0">
            <a:latin typeface="+mn-lt"/>
          </a:endParaRPr>
        </a:p>
      </dsp:txBody>
      <dsp:txXfrm>
        <a:off x="3443208" y="968135"/>
        <a:ext cx="3602040" cy="1098183"/>
      </dsp:txXfrm>
    </dsp:sp>
    <dsp:sp modelId="{349664B9-FE11-4787-8448-BA548DF5B21C}">
      <dsp:nvSpPr>
        <dsp:cNvPr id="0" name=""/>
        <dsp:cNvSpPr/>
      </dsp:nvSpPr>
      <dsp:spPr>
        <a:xfrm>
          <a:off x="3443208" y="2340863"/>
          <a:ext cx="3602040" cy="10981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j-ea"/>
            </a:rPr>
            <a:t>忽略域名校验</a:t>
          </a:r>
          <a:endParaRPr lang="zh-CN" altLang="en-US" sz="2600" kern="1200" dirty="0">
            <a:solidFill>
              <a:schemeClr val="tx1">
                <a:lumMod val="75000"/>
                <a:lumOff val="25000"/>
              </a:schemeClr>
            </a:solidFill>
            <a:latin typeface="+mn-lt"/>
            <a:ea typeface="+mj-ea"/>
          </a:endParaRPr>
        </a:p>
      </dsp:txBody>
      <dsp:txXfrm>
        <a:off x="3443208" y="2340863"/>
        <a:ext cx="3602040" cy="1098183"/>
      </dsp:txXfrm>
    </dsp:sp>
    <dsp:sp modelId="{B1551FDC-417C-4F1E-AC1B-DBBE4817B6DA}">
      <dsp:nvSpPr>
        <dsp:cNvPr id="0" name=""/>
        <dsp:cNvSpPr/>
      </dsp:nvSpPr>
      <dsp:spPr>
        <a:xfrm>
          <a:off x="3443208" y="3713592"/>
          <a:ext cx="3602040" cy="10981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j-ea"/>
            </a:rPr>
            <a:t>证书颁发机构</a:t>
          </a:r>
          <a:r>
            <a:rPr lang="en-US" altLang="zh-CN" sz="260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j-ea"/>
            </a:rPr>
            <a:t>(Certification Authority)</a:t>
          </a:r>
          <a:r>
            <a:rPr lang="zh-CN" altLang="en-US" sz="260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j-ea"/>
            </a:rPr>
            <a:t>被攻击导致私钥泄露等</a:t>
          </a:r>
          <a:endParaRPr lang="zh-CN" altLang="en-US" sz="2600" kern="1200" dirty="0">
            <a:solidFill>
              <a:schemeClr val="tx1">
                <a:lumMod val="75000"/>
                <a:lumOff val="25000"/>
              </a:schemeClr>
            </a:solidFill>
            <a:latin typeface="+mn-lt"/>
            <a:ea typeface="+mj-ea"/>
          </a:endParaRPr>
        </a:p>
      </dsp:txBody>
      <dsp:txXfrm>
        <a:off x="3443208" y="3713592"/>
        <a:ext cx="3602040" cy="10981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type="flowChartManualOperation" r:blip="" rot="-90">
              <dgm:adjLst/>
            </dgm:shape>
          </dgm:if>
          <dgm:else name="Name6">
            <dgm:shape xmlns:r="http://schemas.openxmlformats.org/officeDocument/2006/relationships" type="flowChartManualOperation" r:blip="" rot="90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srcNode" val="srcNode"/>
            <dgm:param type="dstNode" val="dstNode"/>
            <dgm:param type="endSty" val="noArr"/>
            <dgm:param type="connRout" val="curve"/>
            <dgm:param type="begPts" val="ctr"/>
            <dgm:param type="endPts" val="ct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type="rect" r:blip="" rot="270">
                  <dgm:adjLst/>
                </dgm:shape>
              </dgm:if>
              <dgm:else name="Name11">
                <dgm:shape xmlns:r="http://schemas.openxmlformats.org/officeDocument/2006/relationships" type="rect" r:blip="" rot="90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78" name="Shape 7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30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8000"/>
      </a:lnSpc>
      <a:defRPr sz="30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8000"/>
      </a:lnSpc>
      <a:defRPr sz="30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8000"/>
      </a:lnSpc>
      <a:defRPr sz="30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8000"/>
      </a:lnSpc>
      <a:defRPr sz="30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8000"/>
      </a:lnSpc>
      <a:defRPr sz="30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8000"/>
      </a:lnSpc>
      <a:defRPr sz="30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8000"/>
      </a:lnSpc>
      <a:defRPr sz="30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8000"/>
      </a:lnSpc>
      <a:defRPr sz="30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102" name="Shape 1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20多篇技术分享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118" name="Shape 1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(1062+317)/(1062+317+133+13) </a:t>
            </a:r>
          </a:p>
          <a:p>
            <a:r>
              <a:t>(633+221)/(633+221+142+28)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134" name="Shape 1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扫描器2.0上线</a:t>
            </a:r>
          </a:p>
          <a:p>
            <a:r>
              <a:t>上线产品、项目增加</a:t>
            </a:r>
          </a:p>
          <a:p>
            <a:r>
              <a:t>外部报告漏洞数降低</a:t>
            </a:r>
          </a:p>
          <a:p>
            <a:r>
              <a:t>内部发现占比增高</a:t>
            </a:r>
          </a:p>
          <a:p/>
          <a:p/>
          <a:p>
            <a:r>
              <a:t>(1062+317)/(1062+317+133+13) </a:t>
            </a:r>
          </a:p>
          <a:p>
            <a:r>
              <a:t>(633+221)/(633+221+142+28)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项内容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 hasCustomPrompt="1"/>
          </p:nvPr>
        </p:nvSpPr>
        <p:spPr>
          <a:xfrm>
            <a:off x="656510" y="715192"/>
            <a:ext cx="11702893" cy="1141051"/>
          </a:xfrm>
          <a:prstGeom prst="rect">
            <a:avLst/>
          </a:prstGeom>
        </p:spPr>
        <p:txBody>
          <a:bodyPr/>
          <a:lstStyle>
            <a:lvl1pPr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标题文本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half" idx="1" hasCustomPrompt="1"/>
          </p:nvPr>
        </p:nvSpPr>
        <p:spPr>
          <a:xfrm>
            <a:off x="656512" y="2022582"/>
            <a:ext cx="5743085" cy="7477019"/>
          </a:xfrm>
          <a:prstGeom prst="rect">
            <a:avLst/>
          </a:prstGeom>
        </p:spPr>
        <p:txBody>
          <a:bodyPr/>
          <a:lstStyle>
            <a:lvl1pPr marL="430530" indent="-430530">
              <a:spcBef>
                <a:spcPts val="900"/>
              </a:spcBef>
              <a:defRPr sz="3000">
                <a:solidFill>
                  <a:srgbClr val="535353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  <a:lvl2pPr marL="1048385" indent="-398145">
              <a:spcBef>
                <a:spcPts val="900"/>
              </a:spcBef>
              <a:defRPr sz="3000">
                <a:solidFill>
                  <a:srgbClr val="535353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2pPr>
            <a:lvl3pPr marL="1710055" indent="-409575">
              <a:spcBef>
                <a:spcPts val="900"/>
              </a:spcBef>
              <a:defRPr sz="3000">
                <a:solidFill>
                  <a:srgbClr val="535353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3pPr>
            <a:lvl4pPr marL="2391410" indent="-441325">
              <a:spcBef>
                <a:spcPts val="900"/>
              </a:spcBef>
              <a:defRPr sz="3000">
                <a:solidFill>
                  <a:srgbClr val="535353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4pPr>
            <a:lvl5pPr marL="3041650" indent="-441325">
              <a:spcBef>
                <a:spcPts val="900"/>
              </a:spcBef>
              <a:defRPr sz="3000">
                <a:solidFill>
                  <a:srgbClr val="535353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xfrm>
            <a:off x="9325320" y="9136191"/>
            <a:ext cx="3034084" cy="33324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 hasCustomPrompt="1"/>
          </p:nvPr>
        </p:nvSpPr>
        <p:spPr>
          <a:xfrm>
            <a:off x="981591" y="2624400"/>
            <a:ext cx="11052732" cy="2904439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 hasCustomPrompt="1"/>
          </p:nvPr>
        </p:nvSpPr>
        <p:spPr>
          <a:xfrm>
            <a:off x="656510" y="715192"/>
            <a:ext cx="11702893" cy="1141051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标题文本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sz="half" idx="1" hasCustomPrompt="1"/>
          </p:nvPr>
        </p:nvSpPr>
        <p:spPr>
          <a:xfrm>
            <a:off x="656512" y="2022582"/>
            <a:ext cx="5743085" cy="7477019"/>
          </a:xfrm>
          <a:prstGeom prst="rect">
            <a:avLst/>
          </a:prstGeom>
        </p:spPr>
        <p:txBody>
          <a:bodyPr/>
          <a:lstStyle>
            <a:lvl1pPr marL="487680" indent="-487680">
              <a:spcBef>
                <a:spcPts val="900"/>
              </a:spcBef>
              <a:defRPr sz="3400">
                <a:solidFill>
                  <a:srgbClr val="535353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  <a:lvl2pPr marL="1101725" indent="-451485">
              <a:spcBef>
                <a:spcPts val="900"/>
              </a:spcBef>
              <a:defRPr sz="3400">
                <a:solidFill>
                  <a:srgbClr val="535353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2pPr>
            <a:lvl3pPr marL="1764665" indent="-464185">
              <a:spcBef>
                <a:spcPts val="900"/>
              </a:spcBef>
              <a:defRPr sz="3400">
                <a:solidFill>
                  <a:srgbClr val="535353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3pPr>
            <a:lvl4pPr marL="2450465" indent="-500380">
              <a:spcBef>
                <a:spcPts val="900"/>
              </a:spcBef>
              <a:defRPr sz="3400">
                <a:solidFill>
                  <a:srgbClr val="535353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4pPr>
            <a:lvl5pPr marL="3100705" indent="-500380">
              <a:spcBef>
                <a:spcPts val="900"/>
              </a:spcBef>
              <a:defRPr sz="3400">
                <a:solidFill>
                  <a:srgbClr val="535353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xfrm>
            <a:off x="9325320" y="9117141"/>
            <a:ext cx="3034084" cy="371349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/>
          </p:cNvSpPr>
          <p:nvPr>
            <p:ph type="title" hasCustomPrompt="1"/>
          </p:nvPr>
        </p:nvSpPr>
        <p:spPr>
          <a:xfrm>
            <a:off x="981592" y="2624400"/>
            <a:ext cx="11052731" cy="2904439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1" name="Shape 71"/>
          <p:cNvSpPr>
            <a:spLocks noGrp="1"/>
          </p:cNvSpPr>
          <p:nvPr>
            <p:ph type="sldNum" sz="quarter" idx="2"/>
          </p:nvPr>
        </p:nvSpPr>
        <p:spPr>
          <a:xfrm>
            <a:off x="9325320" y="9117141"/>
            <a:ext cx="3034084" cy="371349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sldNum" sz="quarter" idx="2"/>
          </p:nvPr>
        </p:nvSpPr>
        <p:spPr>
          <a:xfrm>
            <a:off x="9325321" y="9136191"/>
            <a:ext cx="3034084" cy="333249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spAutoFit/>
          </a:bodyPr>
          <a:lstStyle>
            <a:lvl1pPr algn="r" defTabSz="649605">
              <a:defRPr sz="14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655954" y="130951"/>
            <a:ext cx="11692892" cy="2144889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655954" y="2275839"/>
            <a:ext cx="11692892" cy="7477761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xStyles>
    <p:titleStyle>
      <a:lvl1pPr marL="0" marR="0" indent="0" algn="ctr" defTabSz="64960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1pPr>
      <a:lvl2pPr marL="0" marR="0" indent="0" algn="ctr" defTabSz="64960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2pPr>
      <a:lvl3pPr marL="0" marR="0" indent="0" algn="ctr" defTabSz="64960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3pPr>
      <a:lvl4pPr marL="0" marR="0" indent="0" algn="ctr" defTabSz="64960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4pPr>
      <a:lvl5pPr marL="0" marR="0" indent="0" algn="ctr" defTabSz="64960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5pPr>
      <a:lvl6pPr marL="0" marR="0" indent="0" algn="ctr" defTabSz="64960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6pPr>
      <a:lvl7pPr marL="0" marR="0" indent="0" algn="ctr" defTabSz="64960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7pPr>
      <a:lvl8pPr marL="0" marR="0" indent="0" algn="ctr" defTabSz="64960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8pPr>
      <a:lvl9pPr marL="0" marR="0" indent="0" algn="ctr" defTabSz="64960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9pPr>
    </p:titleStyle>
    <p:bodyStyle>
      <a:lvl1pPr marL="466090" marR="0" indent="-466090" algn="l" defTabSz="649605" latinLnBrk="0">
        <a:lnSpc>
          <a:spcPct val="100000"/>
        </a:lnSpc>
        <a:spcBef>
          <a:spcPts val="1100"/>
        </a:spcBef>
        <a:spcAft>
          <a:spcPts val="0"/>
        </a:spcAft>
        <a:buClrTx/>
        <a:buSzPct val="100000"/>
        <a:buFont typeface="Arial" panose="020B0604020202020204"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1pPr>
      <a:lvl2pPr marL="1097280" marR="0" indent="-447040" algn="l" defTabSz="649605" latinLnBrk="0">
        <a:lnSpc>
          <a:spcPct val="100000"/>
        </a:lnSpc>
        <a:spcBef>
          <a:spcPts val="1100"/>
        </a:spcBef>
        <a:spcAft>
          <a:spcPts val="0"/>
        </a:spcAft>
        <a:buClrTx/>
        <a:buSzPct val="100000"/>
        <a:buFont typeface="Arial" panose="020B0604020202020204"/>
        <a:buChar char="–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2pPr>
      <a:lvl3pPr marL="1697355" marR="0" indent="-397510" algn="l" defTabSz="649605" latinLnBrk="0">
        <a:lnSpc>
          <a:spcPct val="100000"/>
        </a:lnSpc>
        <a:spcBef>
          <a:spcPts val="1100"/>
        </a:spcBef>
        <a:spcAft>
          <a:spcPts val="0"/>
        </a:spcAft>
        <a:buClrTx/>
        <a:buSzPct val="100000"/>
        <a:buFont typeface="Arial" panose="020B0604020202020204"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3pPr>
      <a:lvl4pPr marL="2461260" marR="0" indent="-510540" algn="l" defTabSz="649605" latinLnBrk="0">
        <a:lnSpc>
          <a:spcPct val="100000"/>
        </a:lnSpc>
        <a:spcBef>
          <a:spcPts val="1100"/>
        </a:spcBef>
        <a:spcAft>
          <a:spcPts val="0"/>
        </a:spcAft>
        <a:buClrTx/>
        <a:buSzPct val="100000"/>
        <a:buFont typeface="Arial" panose="020B0604020202020204"/>
        <a:buChar char="–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4pPr>
      <a:lvl5pPr marL="3111500" marR="0" indent="-510540" algn="l" defTabSz="649605" latinLnBrk="0">
        <a:lnSpc>
          <a:spcPct val="100000"/>
        </a:lnSpc>
        <a:spcBef>
          <a:spcPts val="1100"/>
        </a:spcBef>
        <a:spcAft>
          <a:spcPts val="0"/>
        </a:spcAft>
        <a:buClrTx/>
        <a:buSzPct val="100000"/>
        <a:buFont typeface="Arial" panose="020B0604020202020204"/>
        <a:buChar char="»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5pPr>
      <a:lvl6pPr marL="3761740" marR="0" indent="-510540" algn="l" defTabSz="649605" latinLnBrk="0">
        <a:lnSpc>
          <a:spcPct val="100000"/>
        </a:lnSpc>
        <a:spcBef>
          <a:spcPts val="1100"/>
        </a:spcBef>
        <a:spcAft>
          <a:spcPts val="0"/>
        </a:spcAft>
        <a:buClrTx/>
        <a:buSzPct val="100000"/>
        <a:buFont typeface="Arial" panose="020B0604020202020204"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6pPr>
      <a:lvl7pPr marL="4411345" marR="0" indent="-510540" algn="l" defTabSz="649605" latinLnBrk="0">
        <a:lnSpc>
          <a:spcPct val="100000"/>
        </a:lnSpc>
        <a:spcBef>
          <a:spcPts val="1100"/>
        </a:spcBef>
        <a:spcAft>
          <a:spcPts val="0"/>
        </a:spcAft>
        <a:buClrTx/>
        <a:buSzPct val="100000"/>
        <a:buFont typeface="Arial" panose="020B0604020202020204"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7pPr>
      <a:lvl8pPr marL="5061585" marR="0" indent="-510540" algn="l" defTabSz="649605" latinLnBrk="0">
        <a:lnSpc>
          <a:spcPct val="100000"/>
        </a:lnSpc>
        <a:spcBef>
          <a:spcPts val="1100"/>
        </a:spcBef>
        <a:spcAft>
          <a:spcPts val="0"/>
        </a:spcAft>
        <a:buClrTx/>
        <a:buSzPct val="100000"/>
        <a:buFont typeface="Arial" panose="020B0604020202020204"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8pPr>
      <a:lvl9pPr marL="5711825" marR="0" indent="-510540" algn="l" defTabSz="649605" latinLnBrk="0">
        <a:lnSpc>
          <a:spcPct val="100000"/>
        </a:lnSpc>
        <a:spcBef>
          <a:spcPts val="1100"/>
        </a:spcBef>
        <a:spcAft>
          <a:spcPts val="0"/>
        </a:spcAft>
        <a:buClrTx/>
        <a:buSzPct val="100000"/>
        <a:buFont typeface="Arial" panose="020B0604020202020204"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9pPr>
    </p:bodyStyle>
    <p:otherStyle>
      <a:lvl1pPr marL="0" marR="0" indent="0" algn="r" defTabSz="64960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0" marR="0" indent="650240" algn="r" defTabSz="64960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0" marR="0" indent="1300480" algn="r" defTabSz="64960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0" marR="0" indent="1950085" algn="r" defTabSz="64960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0" marR="0" indent="2600325" algn="r" defTabSz="64960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0" marR="0" indent="3250565" algn="r" defTabSz="64960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0" marR="0" indent="3900805" algn="r" defTabSz="64960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0" marR="0" indent="4551045" algn="r" defTabSz="64960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0" marR="0" indent="5201285" algn="r" defTabSz="64960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hyperlink" Target="http://192.168.0.11/.163.cn/2.htm" TargetMode="External"/><Relationship Id="rId2" Type="http://schemas.openxmlformats.org/officeDocument/2006/relationships/hyperlink" Target="http://10.18.25.231/.360.cn/1.html" TargetMode="External"/><Relationship Id="rId1" Type="http://schemas.openxmlformats.org/officeDocument/2006/relationships/hyperlink" Target="http://192.168.0.11/.163.com/2.htm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>
            <a:off x="1766742" y="3555230"/>
            <a:ext cx="9471315" cy="83099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 defTabSz="649605">
              <a:defRPr sz="4800">
                <a:solidFill>
                  <a:srgbClr val="535353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/>
              <a:t>移动</a:t>
            </a:r>
            <a:r>
              <a:rPr lang="en-US" altLang="zh-CN" dirty="0"/>
              <a:t>APP</a:t>
            </a:r>
            <a:r>
              <a:rPr lang="zh-CN" altLang="en-US" dirty="0"/>
              <a:t>安全与</a:t>
            </a:r>
            <a:r>
              <a:rPr lang="en-US" altLang="zh-CN" dirty="0"/>
              <a:t>SDL</a:t>
            </a:r>
            <a:endParaRPr dirty="0"/>
          </a:p>
        </p:txBody>
      </p:sp>
      <p:sp>
        <p:nvSpPr>
          <p:cNvPr id="82" name="Shape 82"/>
          <p:cNvSpPr/>
          <p:nvPr/>
        </p:nvSpPr>
        <p:spPr>
          <a:xfrm>
            <a:off x="1766742" y="7215981"/>
            <a:ext cx="9471315" cy="8013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 defTabSz="649605">
              <a:defRPr sz="3800">
                <a:solidFill>
                  <a:srgbClr val="3A94ED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en-US" dirty="0"/>
              <a:t>cnwatcher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normAutofit/>
          </a:bodyPr>
          <a:lstStyle>
            <a:lvl1pPr algn="ctr" defTabSz="649605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en-US" altLang="zh-CN" dirty="0" err="1" smtClean="0"/>
              <a:t>Sql</a:t>
            </a:r>
            <a:r>
              <a:rPr lang="zh-CN" altLang="en-US" dirty="0" smtClean="0"/>
              <a:t>注入</a:t>
            </a:r>
            <a:endParaRPr dirty="0"/>
          </a:p>
        </p:txBody>
      </p:sp>
      <p:sp>
        <p:nvSpPr>
          <p:cNvPr id="138" name="Shape 138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39" name="Shape 139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40" name="Shape 140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1" name="Shape 141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2" name="Shape 142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3" name="Shape 143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4" name="Shape 144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88" name="Shape 188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感知</a:t>
            </a:r>
            <a:endParaRPr dirty="0"/>
          </a:p>
        </p:txBody>
      </p:sp>
      <p:sp>
        <p:nvSpPr>
          <p:cNvPr id="189" name="Shape 189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2840" y="2349500"/>
            <a:ext cx="9624458" cy="576703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normAutofit/>
          </a:bodyPr>
          <a:lstStyle>
            <a:lvl1pPr algn="ctr" defTabSz="649605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权限提升</a:t>
            </a:r>
            <a:endParaRPr dirty="0"/>
          </a:p>
        </p:txBody>
      </p:sp>
      <p:sp>
        <p:nvSpPr>
          <p:cNvPr id="138" name="Shape 138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39" name="Shape 139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40" name="Shape 140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1" name="Shape 141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2" name="Shape 142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3" name="Shape 143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4" name="Shape 144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88" name="Shape 188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感知</a:t>
            </a:r>
            <a:endParaRPr dirty="0"/>
          </a:p>
        </p:txBody>
      </p:sp>
      <p:sp>
        <p:nvSpPr>
          <p:cNvPr id="189" name="Shape 189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/>
          <a:srcRect t="25207" r="5687"/>
          <a:stretch>
            <a:fillRect/>
          </a:stretch>
        </p:blipFill>
        <p:spPr>
          <a:xfrm>
            <a:off x="3357175" y="1911588"/>
            <a:ext cx="5354158" cy="312764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/>
          <a:srcRect l="2564"/>
          <a:stretch>
            <a:fillRect/>
          </a:stretch>
        </p:blipFill>
        <p:spPr>
          <a:xfrm>
            <a:off x="3357175" y="5039234"/>
            <a:ext cx="6595788" cy="471436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normAutofit/>
          </a:bodyPr>
          <a:lstStyle>
            <a:lvl1pPr algn="ctr" defTabSz="649605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消息伪造</a:t>
            </a:r>
            <a:endParaRPr dirty="0"/>
          </a:p>
        </p:txBody>
      </p:sp>
      <p:sp>
        <p:nvSpPr>
          <p:cNvPr id="138" name="Shape 138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39" name="Shape 139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40" name="Shape 140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1" name="Shape 141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2" name="Shape 142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3" name="Shape 143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4" name="Shape 144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88" name="Shape 188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感知</a:t>
            </a:r>
            <a:endParaRPr dirty="0"/>
          </a:p>
        </p:txBody>
      </p:sp>
      <p:sp>
        <p:nvSpPr>
          <p:cNvPr id="189" name="Shape 189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9274" y="2376738"/>
            <a:ext cx="3831590" cy="59330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normAutofit/>
          </a:bodyPr>
          <a:lstStyle>
            <a:lvl1pPr algn="ctr" defTabSz="649605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拒绝服务</a:t>
            </a:r>
            <a:endParaRPr dirty="0"/>
          </a:p>
        </p:txBody>
      </p:sp>
      <p:sp>
        <p:nvSpPr>
          <p:cNvPr id="138" name="Shape 138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39" name="Shape 139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40" name="Shape 140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1" name="Shape 141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2" name="Shape 142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3" name="Shape 143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4" name="Shape 144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88" name="Shape 188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感知</a:t>
            </a:r>
            <a:endParaRPr dirty="0"/>
          </a:p>
        </p:txBody>
      </p:sp>
      <p:sp>
        <p:nvSpPr>
          <p:cNvPr id="189" name="Shape 189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6102" y="2423049"/>
            <a:ext cx="4803944" cy="475283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101" y="2423049"/>
            <a:ext cx="4552012" cy="475283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normAutofit/>
          </a:bodyPr>
          <a:lstStyle>
            <a:lvl1pPr algn="ctr" defTabSz="649605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数据安全通信</a:t>
            </a:r>
            <a:endParaRPr dirty="0"/>
          </a:p>
        </p:txBody>
      </p:sp>
      <p:sp>
        <p:nvSpPr>
          <p:cNvPr id="138" name="Shape 138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39" name="Shape 139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40" name="Shape 140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1" name="Shape 141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2" name="Shape 142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3" name="Shape 143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4" name="Shape 144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88" name="Shape 188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感知</a:t>
            </a:r>
            <a:endParaRPr dirty="0"/>
          </a:p>
        </p:txBody>
      </p:sp>
      <p:sp>
        <p:nvSpPr>
          <p:cNvPr id="189" name="Shape 189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graphicFrame>
        <p:nvGraphicFramePr>
          <p:cNvPr id="4" name="图示 3"/>
          <p:cNvGraphicFramePr/>
          <p:nvPr/>
        </p:nvGraphicFramePr>
        <p:xfrm>
          <a:off x="2167466" y="1986844"/>
          <a:ext cx="8669867" cy="5779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normAutofit/>
          </a:bodyPr>
          <a:lstStyle>
            <a:lvl1pPr algn="ctr" defTabSz="649605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en-US" altLang="zh-CN" dirty="0" smtClean="0"/>
              <a:t>HTTPS</a:t>
            </a:r>
            <a:r>
              <a:rPr lang="zh-CN" altLang="en-US" dirty="0" smtClean="0"/>
              <a:t>通信安全</a:t>
            </a:r>
            <a:endParaRPr dirty="0"/>
          </a:p>
        </p:txBody>
      </p:sp>
      <p:sp>
        <p:nvSpPr>
          <p:cNvPr id="138" name="Shape 138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39" name="Shape 139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40" name="Shape 140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1" name="Shape 141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2" name="Shape 142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3" name="Shape 143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4" name="Shape 144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88" name="Shape 188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感知</a:t>
            </a:r>
            <a:endParaRPr dirty="0"/>
          </a:p>
        </p:txBody>
      </p:sp>
      <p:sp>
        <p:nvSpPr>
          <p:cNvPr id="189" name="Shape 189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2" name="矩形 1"/>
          <p:cNvSpPr/>
          <p:nvPr/>
        </p:nvSpPr>
        <p:spPr>
          <a:xfrm>
            <a:off x="584200" y="2257653"/>
            <a:ext cx="1152009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许多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应用会通过网络传输一些敏感数据，像银行、电商类应用中敏感数据的安全传输更是尤为重要。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Android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中使用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SSL/TLS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协议，通过校验服务器端证书来实现安全通信。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这里指单向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SSL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校验，与之对应的是双向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SSL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校验，双向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SSL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指的是同时校验客户端和服务端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证书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。开发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者可以自由实现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SSL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通信，然而很多开发者不能恰当的使用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SSL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协议，导致用户的敏感数据在传输过程中泄露。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在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各大漏洞平台上，有大量存在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证书不校验漏洞，例如国内绝大部分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Android APP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存在信任所有证书漏洞、亚马逊最新官方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Android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版存在一处信任所有证书漏洞、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Yahoo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雅虎在国内访问遭遇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SSL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中间人攻击、携程旅游网最新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Android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客户端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未校验证书导致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通信内容完全被捕获。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normAutofit/>
          </a:bodyPr>
          <a:lstStyle>
            <a:lvl1pPr algn="ctr" defTabSz="649605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en-US" altLang="zh-CN" dirty="0"/>
              <a:t>HTTPS</a:t>
            </a:r>
            <a:r>
              <a:rPr lang="zh-CN" altLang="en-US" dirty="0"/>
              <a:t>通信安全</a:t>
            </a:r>
            <a:endParaRPr lang="zh-CN" altLang="en-US" dirty="0"/>
          </a:p>
        </p:txBody>
      </p:sp>
      <p:sp>
        <p:nvSpPr>
          <p:cNvPr id="138" name="Shape 138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39" name="Shape 139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40" name="Shape 140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1" name="Shape 141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2" name="Shape 142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3" name="Shape 143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4" name="Shape 144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88" name="Shape 188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感知</a:t>
            </a:r>
            <a:endParaRPr dirty="0"/>
          </a:p>
        </p:txBody>
      </p:sp>
      <p:sp>
        <p:nvSpPr>
          <p:cNvPr id="189" name="Shape 189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graphicFrame>
        <p:nvGraphicFramePr>
          <p:cNvPr id="4" name="图示 3"/>
          <p:cNvGraphicFramePr/>
          <p:nvPr/>
        </p:nvGraphicFramePr>
        <p:xfrm>
          <a:off x="2218266" y="2628388"/>
          <a:ext cx="8669867" cy="5779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normAutofit/>
          </a:bodyPr>
          <a:lstStyle>
            <a:lvl1pPr algn="ctr" defTabSz="649605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en-US" altLang="zh-CN" dirty="0"/>
              <a:t>HTTPS</a:t>
            </a:r>
            <a:r>
              <a:rPr lang="zh-CN" altLang="en-US" dirty="0"/>
              <a:t>通信安全</a:t>
            </a:r>
            <a:endParaRPr lang="zh-CN" altLang="en-US" dirty="0"/>
          </a:p>
        </p:txBody>
      </p:sp>
      <p:sp>
        <p:nvSpPr>
          <p:cNvPr id="138" name="Shape 138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39" name="Shape 139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40" name="Shape 140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1" name="Shape 141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2" name="Shape 142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3" name="Shape 143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4" name="Shape 144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88" name="Shape 188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感知</a:t>
            </a:r>
            <a:endParaRPr dirty="0"/>
          </a:p>
        </p:txBody>
      </p:sp>
      <p:sp>
        <p:nvSpPr>
          <p:cNvPr id="189" name="Shape 189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pic>
        <p:nvPicPr>
          <p:cNvPr id="12" name="Picture 4" descr="http://image.3001.net/images/ue/23681426694599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35" y="1953149"/>
            <a:ext cx="10073696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 descr="http://image.3001.net/images/ue/870714266946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808" y="5084570"/>
            <a:ext cx="9596813" cy="407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cdn.easyaq.com/@/image/image/image/_2016/_2016-10/_2016-10-20/kindEditorImg_e46cdfb5-cc19-496c-abea-da5ab7bf4a96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239" y="1955885"/>
            <a:ext cx="6768752" cy="659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normAutofit/>
          </a:bodyPr>
          <a:lstStyle>
            <a:lvl1pPr algn="ctr" defTabSz="649605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en-US" altLang="zh-CN" dirty="0"/>
              <a:t>HTTPS</a:t>
            </a:r>
            <a:r>
              <a:rPr lang="zh-CN" altLang="en-US" dirty="0"/>
              <a:t>通信安全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normAutofit/>
          </a:bodyPr>
          <a:lstStyle>
            <a:lvl1pPr algn="ctr" defTabSz="649605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en-US" altLang="zh-CN" dirty="0"/>
              <a:t>HTTPS</a:t>
            </a:r>
            <a:r>
              <a:rPr lang="zh-CN" altLang="en-US" dirty="0"/>
              <a:t>通信</a:t>
            </a:r>
            <a:r>
              <a:rPr lang="zh-CN" altLang="en-US" dirty="0" smtClean="0"/>
              <a:t>安全</a:t>
            </a:r>
            <a:endParaRPr lang="zh-CN" altLang="en-US" dirty="0"/>
          </a:p>
        </p:txBody>
      </p:sp>
      <p:sp>
        <p:nvSpPr>
          <p:cNvPr id="138" name="Shape 138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39" name="Shape 139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40" name="Shape 140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1" name="Shape 141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2" name="Shape 142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3" name="Shape 143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4" name="Shape 144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88" name="Shape 188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感知</a:t>
            </a:r>
            <a:endParaRPr dirty="0"/>
          </a:p>
        </p:txBody>
      </p:sp>
      <p:sp>
        <p:nvSpPr>
          <p:cNvPr id="189" name="Shape 189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pic>
        <p:nvPicPr>
          <p:cNvPr id="12" name="图片 2" descr="http://static.wooyun.org/drops/20141023/20141023115731mUC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699" y="2959185"/>
            <a:ext cx="3190155" cy="436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446" y="2959185"/>
            <a:ext cx="3130662" cy="436471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45453" y="5057232"/>
            <a:ext cx="319125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49605"/>
            <a:r>
              <a:rPr lang="zh-CN" altLang="en-US" sz="4200" dirty="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个人介绍</a:t>
            </a:r>
            <a:endParaRPr lang="zh-CN" altLang="en-US" sz="4200" dirty="0">
              <a:solidFill>
                <a:srgbClr val="2E2E2E"/>
              </a:solidFill>
              <a:latin typeface="Lantinghei SC Demibold"/>
              <a:ea typeface="Lantinghei SC Demibold"/>
              <a:cs typeface="Lantinghei SC Demibold"/>
              <a:sym typeface="Lantinghei SC Demibold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85592" y="5904851"/>
            <a:ext cx="11445447" cy="3017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+mn-ea"/>
              </a:rPr>
              <a:t>	</a:t>
            </a:r>
            <a:endParaRPr lang="en-US" altLang="zh-CN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	</a:t>
            </a:r>
            <a:r>
              <a:rPr lang="zh-CN" altLang="en-US" dirty="0">
                <a:latin typeface="+mn-ea"/>
              </a:rPr>
              <a:t>cnwatcher</a:t>
            </a:r>
            <a:r>
              <a:rPr lang="zh-CN" altLang="en-US" dirty="0">
                <a:latin typeface="+mn-ea"/>
              </a:rPr>
              <a:t>，信息安全工程师，主要专注于</a:t>
            </a:r>
            <a:r>
              <a:rPr lang="en-US" altLang="zh-CN" dirty="0">
                <a:latin typeface="+mn-ea"/>
              </a:rPr>
              <a:t>Android</a:t>
            </a:r>
            <a:r>
              <a:rPr lang="zh-CN" altLang="en-US" dirty="0">
                <a:latin typeface="+mn-ea"/>
              </a:rPr>
              <a:t>安全以及账号风控。擅长</a:t>
            </a:r>
            <a:r>
              <a:rPr lang="en-US" altLang="zh-CN" dirty="0">
                <a:latin typeface="+mn-ea"/>
              </a:rPr>
              <a:t>Android</a:t>
            </a:r>
            <a:r>
              <a:rPr lang="zh-CN" altLang="en-US" dirty="0">
                <a:latin typeface="+mn-ea"/>
              </a:rPr>
              <a:t>逆向，</a:t>
            </a:r>
            <a:r>
              <a:rPr lang="en-US" altLang="zh-CN" dirty="0">
                <a:latin typeface="+mn-ea"/>
              </a:rPr>
              <a:t>Fuzz,</a:t>
            </a:r>
            <a:r>
              <a:rPr lang="zh-CN" altLang="en-US" dirty="0">
                <a:latin typeface="+mn-ea"/>
              </a:rPr>
              <a:t>支付安全，病毒木马分析等，曾经在前瞻信息安全会议上做过主题演讲，在</a:t>
            </a:r>
            <a:r>
              <a:rPr lang="en-US" altLang="zh-CN" dirty="0">
                <a:latin typeface="+mn-ea"/>
              </a:rPr>
              <a:t>2016</a:t>
            </a:r>
            <a:r>
              <a:rPr lang="zh-CN" altLang="en-US" dirty="0">
                <a:latin typeface="+mn-ea"/>
              </a:rPr>
              <a:t>年全年获得过多家</a:t>
            </a:r>
            <a:r>
              <a:rPr lang="en-US" altLang="zh-CN" dirty="0" err="1">
                <a:latin typeface="+mn-ea"/>
              </a:rPr>
              <a:t>Src</a:t>
            </a:r>
            <a:r>
              <a:rPr lang="zh-CN" altLang="en-US" dirty="0">
                <a:latin typeface="+mn-ea"/>
              </a:rPr>
              <a:t>的全年白帽子漏洞挖掘排名第一名。</a:t>
            </a:r>
            <a:endParaRPr lang="en-US" altLang="zh-CN" sz="32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3200" dirty="0">
              <a:latin typeface="+mn-ea"/>
            </a:endParaRPr>
          </a:p>
        </p:txBody>
      </p:sp>
      <p:pic>
        <p:nvPicPr>
          <p:cNvPr id="1026" name="Picture 2" descr="https://timgsa.baidu.com/timg?image&amp;quality=80&amp;size=b9999_10000&amp;sec=1488001589782&amp;di=b25b07d2ef5ae51f559e17a679239f66&amp;imgtype=0&amp;src=http%3A%2F%2Fgetimg.jrj.com.cn%2Fimages%2F2014%2F07%2Fhuxiuimg%2Fone_20140710124737309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649" y="626106"/>
            <a:ext cx="4591050" cy="405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normAutofit/>
          </a:bodyPr>
          <a:lstStyle>
            <a:lvl1pPr algn="ctr" defTabSz="649605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白名单绕过</a:t>
            </a:r>
            <a:endParaRPr lang="zh-CN" altLang="en-US" dirty="0"/>
          </a:p>
        </p:txBody>
      </p:sp>
      <p:sp>
        <p:nvSpPr>
          <p:cNvPr id="138" name="Shape 138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39" name="Shape 139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40" name="Shape 140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1" name="Shape 141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2" name="Shape 142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3" name="Shape 143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4" name="Shape 144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88" name="Shape 188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感知</a:t>
            </a:r>
            <a:endParaRPr dirty="0"/>
          </a:p>
        </p:txBody>
      </p:sp>
      <p:sp>
        <p:nvSpPr>
          <p:cNvPr id="189" name="Shape 189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2" name="矩形 1"/>
          <p:cNvSpPr/>
          <p:nvPr/>
        </p:nvSpPr>
        <p:spPr>
          <a:xfrm>
            <a:off x="2412999" y="2460536"/>
            <a:ext cx="898102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hlinkClick r:id="rId1"/>
              </a:rPr>
              <a:t>1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hlinkClick r:id="rId1"/>
              </a:rPr>
              <a:t>、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hlinkClick r:id="rId1"/>
              </a:rPr>
              <a:t>http://192.168.0.11\.163.com/2.htm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l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这个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URL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使用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getHost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得到的域名是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192.168.0.11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\.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163.com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、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URL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任意跳转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831" y="2383507"/>
            <a:ext cx="3568475" cy="6265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normAutofit/>
          </a:bodyPr>
          <a:lstStyle>
            <a:lvl1pPr algn="ctr" defTabSz="649605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en-US" altLang="zh-CN" dirty="0" smtClean="0"/>
              <a:t>Socket</a:t>
            </a:r>
            <a:r>
              <a:rPr lang="zh-CN" altLang="en-US" dirty="0" smtClean="0"/>
              <a:t>远程连接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b="24253"/>
          <a:stretch>
            <a:fillRect/>
          </a:stretch>
        </p:blipFill>
        <p:spPr>
          <a:xfrm>
            <a:off x="1740711" y="2527299"/>
            <a:ext cx="9918011" cy="5380359"/>
          </a:xfrm>
          <a:prstGeom prst="rect">
            <a:avLst/>
          </a:prstGeom>
        </p:spPr>
      </p:pic>
      <p:sp>
        <p:nvSpPr>
          <p:cNvPr id="4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normAutofit/>
          </a:bodyPr>
          <a:lstStyle>
            <a:lvl1pPr algn="ctr" defTabSz="649605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自升级漏洞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94" name="Shape 194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风控</a:t>
            </a:r>
          </a:p>
        </p:txBody>
      </p:sp>
      <p:sp>
        <p:nvSpPr>
          <p:cNvPr id="195" name="Shape 195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96" name="Shape 196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97" name="Shape 197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98" name="Shape 198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99" name="Shape 199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203" name="Shape 203"/>
          <p:cNvSpPr/>
          <p:nvPr/>
        </p:nvSpPr>
        <p:spPr>
          <a:xfrm>
            <a:off x="650954" y="875206"/>
            <a:ext cx="11702892" cy="1141051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normAutofit/>
          </a:bodyPr>
          <a:lstStyle>
            <a:lvl1pPr algn="ctr" defTabSz="649605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en-US" altLang="zh-CN" dirty="0" err="1" smtClean="0"/>
              <a:t>Webview</a:t>
            </a:r>
            <a:r>
              <a:rPr lang="zh-CN" altLang="en-US" dirty="0" smtClean="0"/>
              <a:t>安全问题</a:t>
            </a:r>
            <a:endParaRPr dirty="0"/>
          </a:p>
        </p:txBody>
      </p:sp>
      <p:sp>
        <p:nvSpPr>
          <p:cNvPr id="213" name="Shape 213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感知</a:t>
            </a:r>
          </a:p>
        </p:txBody>
      </p:sp>
      <p:sp>
        <p:nvSpPr>
          <p:cNvPr id="214" name="Shape 214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pic>
        <p:nvPicPr>
          <p:cNvPr id="25" name="Picture 2" descr="http://p6.yx-s.com/d/inn/132c058e/5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575" y="2837631"/>
            <a:ext cx="8629650" cy="439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1808" y="2116466"/>
            <a:ext cx="7962899" cy="7353300"/>
          </a:xfrm>
          <a:prstGeom prst="rect">
            <a:avLst/>
          </a:prstGeom>
        </p:spPr>
      </p:pic>
      <p:sp>
        <p:nvSpPr>
          <p:cNvPr id="3" name="Shape 203"/>
          <p:cNvSpPr/>
          <p:nvPr/>
        </p:nvSpPr>
        <p:spPr>
          <a:xfrm>
            <a:off x="650954" y="875206"/>
            <a:ext cx="11702892" cy="1141051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normAutofit/>
          </a:bodyPr>
          <a:lstStyle>
            <a:lvl1pPr algn="ctr" defTabSz="649605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盗版破解</a:t>
            </a:r>
            <a:endParaRPr dirty="0"/>
          </a:p>
        </p:txBody>
      </p:sp>
      <p:pic>
        <p:nvPicPr>
          <p:cNvPr id="4" name="image37.jpg" descr="C:\Users\zhangqing-xy\Desktop\QQ截图20140907105815 - 副本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496" y="4101318"/>
            <a:ext cx="9505453" cy="414080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03"/>
          <p:cNvSpPr/>
          <p:nvPr/>
        </p:nvSpPr>
        <p:spPr>
          <a:xfrm>
            <a:off x="650954" y="875206"/>
            <a:ext cx="11702892" cy="1141051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normAutofit/>
          </a:bodyPr>
          <a:lstStyle>
            <a:lvl1pPr algn="ctr" defTabSz="649605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信息泄露</a:t>
            </a:r>
            <a:endParaRPr dirty="0"/>
          </a:p>
        </p:txBody>
      </p:sp>
      <p:sp>
        <p:nvSpPr>
          <p:cNvPr id="3" name="矩形 2"/>
          <p:cNvSpPr/>
          <p:nvPr/>
        </p:nvSpPr>
        <p:spPr>
          <a:xfrm>
            <a:off x="1435100" y="2089893"/>
            <a:ext cx="6502400" cy="415498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LogCat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输出敏感信息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敏感数据明文存储于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Sdcard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数据库敏感数据明文存储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Shared Preference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全局可读写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敏感信息硬编码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敏感信息明文传输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图片 3"/>
          <p:cNvPicPr/>
          <p:nvPr/>
        </p:nvPicPr>
        <p:blipFill rotWithShape="1">
          <a:blip r:embed="rId1"/>
          <a:srcRect l="7143" t="19339" b="31904"/>
          <a:stretch>
            <a:fillRect/>
          </a:stretch>
        </p:blipFill>
        <p:spPr>
          <a:xfrm>
            <a:off x="2463800" y="6578600"/>
            <a:ext cx="10091836" cy="284073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03"/>
          <p:cNvSpPr/>
          <p:nvPr/>
        </p:nvSpPr>
        <p:spPr>
          <a:xfrm>
            <a:off x="650954" y="875206"/>
            <a:ext cx="11702892" cy="1141051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normAutofit/>
          </a:bodyPr>
          <a:lstStyle>
            <a:lvl1pPr algn="ctr" defTabSz="649605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信息泄露</a:t>
            </a:r>
            <a:endParaRPr dirty="0"/>
          </a:p>
        </p:txBody>
      </p:sp>
      <p:pic>
        <p:nvPicPr>
          <p:cNvPr id="5" name="image35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589" y="2431471"/>
            <a:ext cx="6201669" cy="6015703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dist="17961" dir="2700000" rotWithShape="0">
              <a:srgbClr val="1F3D5C"/>
            </a:outerShdw>
          </a:effectLst>
        </p:spPr>
      </p:pic>
      <p:pic>
        <p:nvPicPr>
          <p:cNvPr id="6" name="image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137" y="3966645"/>
            <a:ext cx="9306709" cy="2146056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dist="17961" dir="2700000" rotWithShape="0">
              <a:srgbClr val="1F3D5C"/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dvAuto="0"/>
      <p:bldP spid="5" grpId="1" animBg="1" advAuto="0"/>
      <p:bldP spid="6" grpId="0" animBg="1" advAuto="0"/>
      <p:bldP spid="6" grpId="1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7600" y="2320925"/>
            <a:ext cx="5334000" cy="59245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724" y="2137209"/>
            <a:ext cx="5380952" cy="6952381"/>
          </a:xfrm>
          <a:prstGeom prst="rect">
            <a:avLst/>
          </a:prstGeom>
        </p:spPr>
      </p:pic>
      <p:sp>
        <p:nvSpPr>
          <p:cNvPr id="4" name="Shape 203"/>
          <p:cNvSpPr/>
          <p:nvPr/>
        </p:nvSpPr>
        <p:spPr>
          <a:xfrm>
            <a:off x="650954" y="875206"/>
            <a:ext cx="11702892" cy="1141051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normAutofit/>
          </a:bodyPr>
          <a:lstStyle>
            <a:lvl1pPr algn="ctr" defTabSz="649605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插件安全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03"/>
          <p:cNvSpPr/>
          <p:nvPr/>
        </p:nvSpPr>
        <p:spPr>
          <a:xfrm>
            <a:off x="650954" y="875206"/>
            <a:ext cx="11702892" cy="1141051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normAutofit/>
          </a:bodyPr>
          <a:lstStyle>
            <a:lvl1pPr algn="ctr" defTabSz="649605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默认设置安全</a:t>
            </a:r>
            <a:endParaRPr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90"/>
          <a:stretch>
            <a:fillRect/>
          </a:stretch>
        </p:blipFill>
        <p:spPr bwMode="auto">
          <a:xfrm>
            <a:off x="3044056" y="2273066"/>
            <a:ext cx="6916687" cy="6769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/>
          </p:cNvSpPr>
          <p:nvPr>
            <p:ph type="title"/>
          </p:nvPr>
        </p:nvSpPr>
        <p:spPr>
          <a:xfrm>
            <a:off x="676354" y="894229"/>
            <a:ext cx="11702892" cy="1141052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通用性安全解决方案</a:t>
            </a:r>
            <a:endParaRPr dirty="0"/>
          </a:p>
        </p:txBody>
      </p:sp>
      <p:sp>
        <p:nvSpPr>
          <p:cNvPr id="529" name="Shape 529"/>
          <p:cNvSpPr/>
          <p:nvPr/>
        </p:nvSpPr>
        <p:spPr>
          <a:xfrm>
            <a:off x="2574045" y="2225983"/>
            <a:ext cx="1714501" cy="1712733"/>
          </a:xfrm>
          <a:prstGeom prst="ellipse">
            <a:avLst/>
          </a:prstGeom>
          <a:solidFill>
            <a:srgbClr val="63CB25"/>
          </a:solidFill>
          <a:ln w="3175">
            <a:miter lim="400000"/>
          </a:ln>
          <a:effectLst>
            <a:outerShdw blurRad="431800" rotWithShape="0">
              <a:srgbClr val="000000">
                <a:alpha val="52431"/>
              </a:srgbClr>
            </a:outerShdw>
          </a:effectLst>
        </p:spPr>
        <p:txBody>
          <a:bodyPr lIns="45719" rIns="45719" anchor="ctr"/>
          <a:lstStyle>
            <a:lvl1pPr algn="ctr">
              <a:defRPr sz="27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组件</a:t>
            </a:r>
            <a:endParaRPr dirty="0"/>
          </a:p>
        </p:txBody>
      </p:sp>
      <p:sp>
        <p:nvSpPr>
          <p:cNvPr id="530" name="Shape 530"/>
          <p:cNvSpPr/>
          <p:nvPr/>
        </p:nvSpPr>
        <p:spPr>
          <a:xfrm>
            <a:off x="2574045" y="4129418"/>
            <a:ext cx="1714501" cy="1712733"/>
          </a:xfrm>
          <a:prstGeom prst="ellipse">
            <a:avLst/>
          </a:prstGeom>
          <a:solidFill>
            <a:srgbClr val="F05143"/>
          </a:solidFill>
          <a:ln w="3175">
            <a:miter lim="400000"/>
          </a:ln>
          <a:effectLst>
            <a:outerShdw blurRad="431800" rotWithShape="0">
              <a:srgbClr val="000000">
                <a:alpha val="52431"/>
              </a:srgbClr>
            </a:outerShdw>
          </a:effectLst>
        </p:spPr>
        <p:txBody>
          <a:bodyPr lIns="45719" rIns="45719" anchor="ctr"/>
          <a:lstStyle>
            <a:lvl1pPr algn="ctr">
              <a:defRPr sz="27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通信</a:t>
            </a:r>
            <a:endParaRPr dirty="0"/>
          </a:p>
        </p:txBody>
      </p:sp>
      <p:sp>
        <p:nvSpPr>
          <p:cNvPr id="531" name="Shape 531"/>
          <p:cNvSpPr/>
          <p:nvPr/>
        </p:nvSpPr>
        <p:spPr>
          <a:xfrm>
            <a:off x="2574045" y="6058837"/>
            <a:ext cx="1714501" cy="1712733"/>
          </a:xfrm>
          <a:prstGeom prst="ellipse">
            <a:avLst/>
          </a:prstGeom>
          <a:solidFill>
            <a:srgbClr val="478DE8"/>
          </a:solidFill>
          <a:ln w="3175">
            <a:miter lim="400000"/>
          </a:ln>
          <a:effectLst>
            <a:outerShdw blurRad="431800" rotWithShape="0">
              <a:srgbClr val="000000">
                <a:alpha val="52431"/>
              </a:srgbClr>
            </a:outerShdw>
          </a:effectLst>
        </p:spPr>
        <p:txBody>
          <a:bodyPr lIns="45719" rIns="45719" anchor="ctr"/>
          <a:lstStyle>
            <a:lvl1pPr algn="ctr">
              <a:defRPr sz="27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数据</a:t>
            </a:r>
            <a:endParaRPr dirty="0"/>
          </a:p>
        </p:txBody>
      </p:sp>
      <p:sp>
        <p:nvSpPr>
          <p:cNvPr id="532" name="Shape 532"/>
          <p:cNvSpPr/>
          <p:nvPr/>
        </p:nvSpPr>
        <p:spPr>
          <a:xfrm>
            <a:off x="4948801" y="2344749"/>
            <a:ext cx="6199802" cy="635001"/>
          </a:xfrm>
          <a:prstGeom prst="roundRect">
            <a:avLst>
              <a:gd name="adj" fmla="val 17669"/>
            </a:avLst>
          </a:prstGeom>
          <a:ln w="25400">
            <a:solidFill>
              <a:srgbClr val="80CA01"/>
            </a:solidFill>
            <a:miter lim="400000"/>
          </a:ln>
          <a:effectLst>
            <a:outerShdw blurRad="1270000" rotWithShape="0">
              <a:srgbClr val="000000">
                <a:alpha val="52431"/>
              </a:srgbClr>
            </a:outerShdw>
          </a:effectLst>
        </p:spPr>
        <p:txBody>
          <a:bodyPr lIns="48767" tIns="48767" rIns="48767" bIns="48767" anchor="ctr"/>
          <a:lstStyle>
            <a:lvl1pPr defTabSz="924560">
              <a:defRPr>
                <a:solidFill>
                  <a:srgbClr val="424242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不导出</a:t>
            </a:r>
            <a:endParaRPr dirty="0"/>
          </a:p>
        </p:txBody>
      </p:sp>
      <p:sp>
        <p:nvSpPr>
          <p:cNvPr id="533" name="Shape 533"/>
          <p:cNvSpPr/>
          <p:nvPr/>
        </p:nvSpPr>
        <p:spPr>
          <a:xfrm>
            <a:off x="4948801" y="4199114"/>
            <a:ext cx="6199802" cy="635001"/>
          </a:xfrm>
          <a:prstGeom prst="roundRect">
            <a:avLst>
              <a:gd name="adj" fmla="val 17669"/>
            </a:avLst>
          </a:prstGeom>
          <a:ln w="25400">
            <a:solidFill>
              <a:srgbClr val="F05143"/>
            </a:solidFill>
            <a:miter lim="400000"/>
          </a:ln>
        </p:spPr>
        <p:txBody>
          <a:bodyPr lIns="48767" tIns="48767" rIns="48767" bIns="48767" anchor="ctr"/>
          <a:lstStyle>
            <a:lvl1pPr defTabSz="924560">
              <a:defRPr>
                <a:solidFill>
                  <a:srgbClr val="424242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防止中间人攻击</a:t>
            </a:r>
            <a:endParaRPr dirty="0"/>
          </a:p>
        </p:txBody>
      </p:sp>
      <p:sp>
        <p:nvSpPr>
          <p:cNvPr id="534" name="Shape 534"/>
          <p:cNvSpPr/>
          <p:nvPr/>
        </p:nvSpPr>
        <p:spPr>
          <a:xfrm>
            <a:off x="4948801" y="3136919"/>
            <a:ext cx="6199802" cy="635001"/>
          </a:xfrm>
          <a:prstGeom prst="roundRect">
            <a:avLst>
              <a:gd name="adj" fmla="val 17669"/>
            </a:avLst>
          </a:prstGeom>
          <a:ln w="25400">
            <a:solidFill>
              <a:srgbClr val="80CA01"/>
            </a:solidFill>
            <a:miter lim="400000"/>
          </a:ln>
          <a:effectLst>
            <a:outerShdw blurRad="1270000" rotWithShape="0">
              <a:srgbClr val="000000">
                <a:alpha val="52431"/>
              </a:srgbClr>
            </a:outerShdw>
          </a:effectLst>
        </p:spPr>
        <p:txBody>
          <a:bodyPr lIns="48767" tIns="48767" rIns="48767" bIns="48767" anchor="ctr"/>
          <a:lstStyle>
            <a:lvl1pPr defTabSz="924560">
              <a:defRPr>
                <a:solidFill>
                  <a:srgbClr val="424242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外来数据检查、功能身份检查</a:t>
            </a:r>
            <a:endParaRPr dirty="0"/>
          </a:p>
        </p:txBody>
      </p:sp>
      <p:sp>
        <p:nvSpPr>
          <p:cNvPr id="535" name="Shape 535"/>
          <p:cNvSpPr/>
          <p:nvPr/>
        </p:nvSpPr>
        <p:spPr>
          <a:xfrm>
            <a:off x="4948801" y="6930257"/>
            <a:ext cx="6199802" cy="635001"/>
          </a:xfrm>
          <a:prstGeom prst="roundRect">
            <a:avLst>
              <a:gd name="adj" fmla="val 17669"/>
            </a:avLst>
          </a:prstGeom>
          <a:ln w="25400">
            <a:solidFill>
              <a:srgbClr val="478DE9"/>
            </a:solidFill>
            <a:miter lim="400000"/>
          </a:ln>
          <a:effectLst>
            <a:outerShdw blurRad="1270000" rotWithShape="0">
              <a:srgbClr val="000000">
                <a:alpha val="52431"/>
              </a:srgbClr>
            </a:outerShdw>
          </a:effectLst>
        </p:spPr>
        <p:txBody>
          <a:bodyPr lIns="48767" tIns="48767" rIns="48767" bIns="48767" anchor="ctr"/>
          <a:lstStyle>
            <a:lvl1pPr defTabSz="924560">
              <a:defRPr>
                <a:solidFill>
                  <a:srgbClr val="424242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加密、服务器端校验</a:t>
            </a:r>
            <a:endParaRPr dirty="0"/>
          </a:p>
        </p:txBody>
      </p:sp>
      <p:sp>
        <p:nvSpPr>
          <p:cNvPr id="536" name="Shape 536"/>
          <p:cNvSpPr/>
          <p:nvPr/>
        </p:nvSpPr>
        <p:spPr>
          <a:xfrm>
            <a:off x="4948801" y="4992596"/>
            <a:ext cx="6199802" cy="635001"/>
          </a:xfrm>
          <a:prstGeom prst="roundRect">
            <a:avLst>
              <a:gd name="adj" fmla="val 17669"/>
            </a:avLst>
          </a:prstGeom>
          <a:ln w="25400">
            <a:solidFill>
              <a:srgbClr val="F05143"/>
            </a:solidFill>
            <a:miter lim="400000"/>
          </a:ln>
        </p:spPr>
        <p:txBody>
          <a:bodyPr lIns="48767" tIns="48767" rIns="48767" bIns="48767" anchor="ctr"/>
          <a:lstStyle>
            <a:lvl1pPr defTabSz="924560">
              <a:defRPr>
                <a:solidFill>
                  <a:srgbClr val="424242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加密</a:t>
            </a:r>
            <a:endParaRPr dirty="0"/>
          </a:p>
        </p:txBody>
      </p:sp>
      <p:sp>
        <p:nvSpPr>
          <p:cNvPr id="537" name="Shape 537"/>
          <p:cNvSpPr/>
          <p:nvPr/>
        </p:nvSpPr>
        <p:spPr>
          <a:xfrm>
            <a:off x="4948801" y="6074481"/>
            <a:ext cx="6199802" cy="635001"/>
          </a:xfrm>
          <a:prstGeom prst="roundRect">
            <a:avLst>
              <a:gd name="adj" fmla="val 17669"/>
            </a:avLst>
          </a:prstGeom>
          <a:ln w="50800">
            <a:solidFill>
              <a:srgbClr val="478DE9"/>
            </a:solidFill>
            <a:miter lim="400000"/>
          </a:ln>
          <a:effectLst>
            <a:outerShdw blurRad="1270000" rotWithShape="0">
              <a:srgbClr val="000000">
                <a:alpha val="52431"/>
              </a:srgbClr>
            </a:outerShdw>
          </a:effectLst>
        </p:spPr>
        <p:txBody>
          <a:bodyPr lIns="48767" tIns="48767" rIns="48767" bIns="48767" anchor="ctr"/>
          <a:lstStyle>
            <a:lvl1pPr defTabSz="924560">
              <a:defRPr>
                <a:solidFill>
                  <a:srgbClr val="424242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最小权限</a:t>
            </a:r>
            <a:endParaRPr dirty="0"/>
          </a:p>
        </p:txBody>
      </p:sp>
      <p:sp>
        <p:nvSpPr>
          <p:cNvPr id="538" name="Shape 538"/>
          <p:cNvSpPr/>
          <p:nvPr/>
        </p:nvSpPr>
        <p:spPr>
          <a:xfrm>
            <a:off x="2574045" y="7936289"/>
            <a:ext cx="1714501" cy="1712733"/>
          </a:xfrm>
          <a:prstGeom prst="ellipse">
            <a:avLst/>
          </a:prstGeom>
          <a:solidFill>
            <a:srgbClr val="F39018"/>
          </a:solidFill>
          <a:ln w="3175">
            <a:miter lim="400000"/>
          </a:ln>
          <a:effectLst>
            <a:outerShdw blurRad="431800" rotWithShape="0">
              <a:srgbClr val="000000">
                <a:alpha val="52431"/>
              </a:srgbClr>
            </a:outerShdw>
          </a:effectLst>
        </p:spPr>
        <p:txBody>
          <a:bodyPr lIns="45719" rIns="45719" anchor="ctr"/>
          <a:lstStyle>
            <a:lvl1pPr algn="ctr">
              <a:defRPr sz="27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资源</a:t>
            </a:r>
            <a:endParaRPr dirty="0"/>
          </a:p>
        </p:txBody>
      </p:sp>
      <p:sp>
        <p:nvSpPr>
          <p:cNvPr id="539" name="Shape 539"/>
          <p:cNvSpPr/>
          <p:nvPr/>
        </p:nvSpPr>
        <p:spPr>
          <a:xfrm>
            <a:off x="4943814" y="8012142"/>
            <a:ext cx="6199803" cy="635001"/>
          </a:xfrm>
          <a:prstGeom prst="roundRect">
            <a:avLst>
              <a:gd name="adj" fmla="val 17669"/>
            </a:avLst>
          </a:prstGeom>
          <a:ln w="25400">
            <a:solidFill>
              <a:srgbClr val="F39018"/>
            </a:solidFill>
            <a:miter lim="400000"/>
          </a:ln>
          <a:effectLst>
            <a:outerShdw blurRad="1270000" rotWithShape="0">
              <a:srgbClr val="000000">
                <a:alpha val="52431"/>
              </a:srgbClr>
            </a:outerShdw>
          </a:effectLst>
        </p:spPr>
        <p:txBody>
          <a:bodyPr lIns="48767" tIns="48767" rIns="48767" bIns="48767" anchor="ctr"/>
          <a:lstStyle>
            <a:lvl1pPr defTabSz="924560">
              <a:defRPr>
                <a:solidFill>
                  <a:srgbClr val="424242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资源保护</a:t>
            </a:r>
            <a:endParaRPr dirty="0"/>
          </a:p>
        </p:txBody>
      </p:sp>
      <p:sp>
        <p:nvSpPr>
          <p:cNvPr id="540" name="Shape 540"/>
          <p:cNvSpPr/>
          <p:nvPr/>
        </p:nvSpPr>
        <p:spPr>
          <a:xfrm>
            <a:off x="4943814" y="8866713"/>
            <a:ext cx="6199803" cy="635001"/>
          </a:xfrm>
          <a:prstGeom prst="roundRect">
            <a:avLst>
              <a:gd name="adj" fmla="val 17669"/>
            </a:avLst>
          </a:prstGeom>
          <a:ln w="25400">
            <a:solidFill>
              <a:srgbClr val="F39018"/>
            </a:solidFill>
            <a:miter lim="400000"/>
          </a:ln>
          <a:effectLst>
            <a:outerShdw blurRad="1270000" rotWithShape="0">
              <a:srgbClr val="000000">
                <a:alpha val="52431"/>
              </a:srgbClr>
            </a:outerShdw>
          </a:effectLst>
        </p:spPr>
        <p:txBody>
          <a:bodyPr lIns="48767" tIns="48767" rIns="48767" bIns="48767" anchor="ctr"/>
          <a:lstStyle>
            <a:lvl1pPr defTabSz="924560">
              <a:defRPr>
                <a:solidFill>
                  <a:srgbClr val="424242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加壳、反调试、反破解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感知</a:t>
            </a:r>
            <a:endParaRPr dirty="0"/>
          </a:p>
        </p:txBody>
      </p:sp>
      <p:sp>
        <p:nvSpPr>
          <p:cNvPr id="106" name="Shape 106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07" name="Shape 107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08" name="Shape 108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09" name="Shape 109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10" name="Shape 110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11" name="Shape 111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12" name="Shape 112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13" name="Shape 113"/>
          <p:cNvSpPr>
            <a:spLocks noGrp="1"/>
          </p:cNvSpPr>
          <p:nvPr>
            <p:ph type="title"/>
          </p:nvPr>
        </p:nvSpPr>
        <p:spPr>
          <a:xfrm>
            <a:off x="208335" y="731770"/>
            <a:ext cx="11702893" cy="11410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353"/>
                </a:solidFill>
              </a:defRPr>
            </a:lvl1pPr>
          </a:lstStyle>
          <a:p>
            <a:r>
              <a:rPr dirty="0"/>
              <a:t> </a:t>
            </a:r>
            <a:endParaRPr dirty="0"/>
          </a:p>
        </p:txBody>
      </p:sp>
      <p:sp>
        <p:nvSpPr>
          <p:cNvPr id="116" name="Shape 116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2" name="矩形 1"/>
          <p:cNvSpPr/>
          <p:nvPr/>
        </p:nvSpPr>
        <p:spPr>
          <a:xfrm>
            <a:off x="4602399" y="932963"/>
            <a:ext cx="377504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49605"/>
            <a:r>
              <a:rPr lang="zh-CN" altLang="en-US" sz="4200" dirty="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内容概览</a:t>
            </a:r>
            <a:endParaRPr lang="zh-CN" altLang="en-US" sz="4200" dirty="0">
              <a:solidFill>
                <a:srgbClr val="2E2E2E"/>
              </a:solidFill>
              <a:latin typeface="Lantinghei SC Demibold"/>
              <a:ea typeface="Lantinghei SC Demibold"/>
              <a:cs typeface="Lantinghei SC Demibold"/>
              <a:sym typeface="Lantinghei SC Demibold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899663" y="2868920"/>
            <a:ext cx="9180519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一、</a:t>
            </a:r>
            <a:r>
              <a:rPr lang="en-US" altLang="zh-CN" sz="3200" dirty="0"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SDL</a:t>
            </a:r>
            <a:r>
              <a:rPr lang="zh-CN" altLang="en-US" sz="3200" dirty="0"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是什么</a:t>
            </a:r>
            <a:endParaRPr lang="zh-CN" altLang="en-US" sz="3200" dirty="0">
              <a:latin typeface="Lantinghei SC Demibold"/>
              <a:ea typeface="Lantinghei SC Demibold"/>
              <a:cs typeface="Lantinghei SC Demibold"/>
              <a:sym typeface="Lantinghei SC Demibold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二、安卓应用常见安全问题</a:t>
            </a:r>
            <a:r>
              <a:rPr lang="en-US" altLang="zh-CN" sz="3200" dirty="0"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\</a:t>
            </a:r>
            <a:r>
              <a:rPr lang="zh-CN" altLang="en-US" sz="3200" dirty="0"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案例</a:t>
            </a:r>
            <a:r>
              <a:rPr lang="en-US" altLang="zh-CN" sz="3200" dirty="0"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\</a:t>
            </a:r>
            <a:r>
              <a:rPr lang="zh-CN" altLang="en-US" sz="3200" dirty="0"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修复</a:t>
            </a:r>
            <a:endParaRPr lang="zh-CN" altLang="en-US" sz="3200" dirty="0">
              <a:latin typeface="Lantinghei SC Demibold"/>
              <a:ea typeface="Lantinghei SC Demibold"/>
              <a:cs typeface="Lantinghei SC Demibold"/>
              <a:sym typeface="Lantinghei SC Demibold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三、安全开发</a:t>
            </a:r>
            <a:r>
              <a:rPr lang="zh-CN" altLang="en-US" sz="3200" dirty="0" smtClean="0"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建议</a:t>
            </a:r>
            <a:endParaRPr lang="zh-CN" altLang="en-US" sz="3200" dirty="0">
              <a:latin typeface="Lantinghei SC Demibold"/>
              <a:ea typeface="Lantinghei SC Demibold"/>
              <a:cs typeface="Lantinghei SC Demibold"/>
              <a:sym typeface="Lantinghei SC D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dissolve/>
      </p:transition>
    </mc:Choice>
    <mc:Fallback>
      <p:transition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安全开发</a:t>
            </a:r>
            <a:r>
              <a:rPr lang="zh-CN" altLang="en-US" dirty="0" smtClean="0"/>
              <a:t>建议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509270" y="2681629"/>
            <a:ext cx="851988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维护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SDL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安全开发文档，以及持续的内部安全开发培训</a:t>
            </a:r>
            <a:b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维护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自己产品的安全漏洞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库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自测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工具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惩罚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机制，责任到人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9960" y="3668485"/>
            <a:ext cx="3171825" cy="56388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>
            <a:spLocks noGrp="1"/>
          </p:cNvSpPr>
          <p:nvPr>
            <p:ph type="title"/>
          </p:nvPr>
        </p:nvSpPr>
        <p:spPr>
          <a:xfrm>
            <a:off x="976034" y="3424580"/>
            <a:ext cx="11052732" cy="2904440"/>
          </a:xfrm>
          <a:prstGeom prst="rect">
            <a:avLst/>
          </a:prstGeom>
        </p:spPr>
        <p:txBody>
          <a:bodyPr/>
          <a:lstStyle>
            <a:lvl1pPr>
              <a:defRPr sz="5600" b="1">
                <a:solidFill>
                  <a:srgbClr val="535353"/>
                </a:solidFill>
              </a:defRPr>
            </a:lvl1pPr>
          </a:lstStyle>
          <a:p>
            <a:r>
              <a:t>Thanks!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感知</a:t>
            </a:r>
          </a:p>
        </p:txBody>
      </p:sp>
      <p:sp>
        <p:nvSpPr>
          <p:cNvPr id="121" name="Shape 121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22" name="Shape 122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23" name="Shape 123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24" name="Shape 124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25" name="Shape 125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26" name="Shape 126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27" name="Shape 127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29" name="Shape 1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353"/>
                </a:solidFill>
              </a:defRPr>
            </a:lvl1pPr>
          </a:lstStyle>
          <a:p>
            <a:r>
              <a:rPr dirty="0"/>
              <a:t> </a:t>
            </a:r>
            <a:endParaRPr dirty="0"/>
          </a:p>
        </p:txBody>
      </p:sp>
      <p:sp>
        <p:nvSpPr>
          <p:cNvPr id="130" name="Shape 130"/>
          <p:cNvSpPr/>
          <p:nvPr/>
        </p:nvSpPr>
        <p:spPr>
          <a:xfrm>
            <a:off x="650954" y="715192"/>
            <a:ext cx="11702892" cy="1141051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normAutofit/>
          </a:bodyPr>
          <a:lstStyle>
            <a:lvl1pPr algn="ctr" defTabSz="649605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en-US" altLang="zh-CN" dirty="0" smtClean="0"/>
              <a:t>SDL</a:t>
            </a:r>
            <a:endParaRPr dirty="0"/>
          </a:p>
        </p:txBody>
      </p:sp>
      <p:sp>
        <p:nvSpPr>
          <p:cNvPr id="131" name="Shape 131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938" y="2326142"/>
            <a:ext cx="9103379" cy="5230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401398" y="875597"/>
            <a:ext cx="11702893" cy="1141052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normAutofit/>
          </a:bodyPr>
          <a:lstStyle>
            <a:lvl1pPr algn="ctr" defTabSz="649605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eaLnBrk="1" hangingPunct="1"/>
            <a:r>
              <a:rPr lang="en-US" altLang="zh-CN" sz="4400" b="1" dirty="0"/>
              <a:t>SDL</a:t>
            </a:r>
            <a:r>
              <a:rPr lang="zh-CN" altLang="en-US" sz="4400" b="1" dirty="0"/>
              <a:t>核心思想</a:t>
            </a: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39" name="Shape 139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40" name="Shape 140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1" name="Shape 141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2" name="Shape 142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3" name="Shape 143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4" name="Shape 144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88" name="Shape 188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感知</a:t>
            </a:r>
            <a:endParaRPr dirty="0"/>
          </a:p>
        </p:txBody>
      </p:sp>
      <p:sp>
        <p:nvSpPr>
          <p:cNvPr id="189" name="Shape 189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2" name="矩形 1"/>
          <p:cNvSpPr/>
          <p:nvPr/>
        </p:nvSpPr>
        <p:spPr>
          <a:xfrm>
            <a:off x="1701801" y="2302302"/>
            <a:ext cx="92767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C00000"/>
                </a:solidFill>
                <a:latin typeface="华文细黑" pitchFamily="2" charset="-122"/>
              </a:rPr>
              <a:t>项目</a:t>
            </a:r>
            <a:r>
              <a:rPr lang="zh-CN" altLang="en-US" b="1" dirty="0" smtClean="0">
                <a:solidFill>
                  <a:srgbClr val="C00000"/>
                </a:solidFill>
                <a:latin typeface="华文细黑" pitchFamily="2" charset="-122"/>
              </a:rPr>
              <a:t>原则：让开</a:t>
            </a:r>
            <a:r>
              <a:rPr lang="zh-CN" altLang="en-US" b="1" dirty="0">
                <a:solidFill>
                  <a:srgbClr val="C00000"/>
                </a:solidFill>
                <a:latin typeface="华文细黑" pitchFamily="2" charset="-122"/>
              </a:rPr>
              <a:t>发中犯过的安全错误不再犯，从源头解决安全问题。</a:t>
            </a:r>
            <a:endParaRPr lang="zh-CN" altLang="en-US" b="1" dirty="0">
              <a:solidFill>
                <a:srgbClr val="C00000"/>
              </a:solidFill>
              <a:latin typeface="华文细黑" pitchFamily="2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01801" y="3350035"/>
            <a:ext cx="6502400" cy="48936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安全场景描叙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安全场景细节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安全风险评级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安全事故案例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危险代码示例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安全测试实施方法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安全加固实施建议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normAutofit/>
          </a:bodyPr>
          <a:lstStyle>
            <a:lvl1pPr algn="ctr" defTabSz="649605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安全事故</a:t>
            </a:r>
            <a:endParaRPr dirty="0"/>
          </a:p>
        </p:txBody>
      </p:sp>
      <p:sp>
        <p:nvSpPr>
          <p:cNvPr id="138" name="Shape 138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39" name="Shape 139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40" name="Shape 140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1" name="Shape 141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2" name="Shape 142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3" name="Shape 143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4" name="Shape 144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88" name="Shape 188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endParaRPr dirty="0"/>
          </a:p>
        </p:txBody>
      </p:sp>
      <p:sp>
        <p:nvSpPr>
          <p:cNvPr id="189" name="Shape 189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051" y="2170877"/>
            <a:ext cx="5259474" cy="3036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302" y="2170877"/>
            <a:ext cx="4830721" cy="6562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051" y="5424727"/>
            <a:ext cx="5259474" cy="3193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normAutofit/>
          </a:bodyPr>
          <a:lstStyle>
            <a:lvl1pPr algn="ctr" defTabSz="649605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sz="4400" b="1" dirty="0" smtClean="0"/>
              <a:t>常见</a:t>
            </a:r>
            <a:r>
              <a:rPr lang="zh-CN" altLang="en-US" sz="4400" b="1" dirty="0"/>
              <a:t>安全问题</a:t>
            </a:r>
            <a:r>
              <a:rPr lang="en-US" altLang="zh-CN" sz="4400" b="1" dirty="0"/>
              <a:t>\</a:t>
            </a:r>
            <a:r>
              <a:rPr lang="zh-CN" altLang="en-US" sz="4400" b="1" dirty="0"/>
              <a:t>案例</a:t>
            </a:r>
            <a:r>
              <a:rPr lang="en-US" altLang="zh-CN" sz="4400" b="1" dirty="0"/>
              <a:t>\</a:t>
            </a:r>
            <a:r>
              <a:rPr lang="zh-CN" altLang="en-US" sz="4400" b="1" dirty="0"/>
              <a:t>修复</a:t>
            </a:r>
            <a:endParaRPr dirty="0"/>
          </a:p>
        </p:txBody>
      </p:sp>
      <p:sp>
        <p:nvSpPr>
          <p:cNvPr id="138" name="Shape 138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39" name="Shape 139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40" name="Shape 140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1" name="Shape 141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2" name="Shape 142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3" name="Shape 143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4" name="Shape 144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88" name="Shape 188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endParaRPr dirty="0"/>
          </a:p>
        </p:txBody>
      </p:sp>
      <p:sp>
        <p:nvSpPr>
          <p:cNvPr id="189" name="Shape 189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grpSp>
        <p:nvGrpSpPr>
          <p:cNvPr id="12" name="组合 11"/>
          <p:cNvGrpSpPr/>
          <p:nvPr/>
        </p:nvGrpSpPr>
        <p:grpSpPr>
          <a:xfrm>
            <a:off x="5304805" y="3830568"/>
            <a:ext cx="2954528" cy="545635"/>
            <a:chOff x="2633471" y="345"/>
            <a:chExt cx="2962656" cy="270165"/>
          </a:xfrm>
        </p:grpSpPr>
        <p:sp>
          <p:nvSpPr>
            <p:cNvPr id="25" name="圆角矩形 24"/>
            <p:cNvSpPr/>
            <p:nvPr/>
          </p:nvSpPr>
          <p:spPr>
            <a:xfrm>
              <a:off x="2633471" y="345"/>
              <a:ext cx="2962656" cy="270165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圆角矩形 4"/>
            <p:cNvSpPr/>
            <p:nvPr/>
          </p:nvSpPr>
          <p:spPr>
            <a:xfrm>
              <a:off x="2646659" y="13533"/>
              <a:ext cx="2936280" cy="2437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24765" rIns="49530" bIns="24765" numCol="1" spcCol="1270" anchor="ctr" anchorCtr="0">
              <a:noAutofit/>
            </a:bodyPr>
            <a:lstStyle/>
            <a:p>
              <a:pPr lvl="0" algn="ctr" defTabSz="5778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kern="1200" dirty="0" smtClean="0"/>
                <a:t>数据安全通信</a:t>
              </a:r>
              <a:endParaRPr lang="zh-CN" kern="1200" dirty="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329118" y="4539886"/>
            <a:ext cx="2954528" cy="545635"/>
            <a:chOff x="2633471" y="284019"/>
            <a:chExt cx="2962656" cy="270165"/>
          </a:xfrm>
        </p:grpSpPr>
        <p:sp>
          <p:nvSpPr>
            <p:cNvPr id="23" name="圆角矩形 22"/>
            <p:cNvSpPr/>
            <p:nvPr/>
          </p:nvSpPr>
          <p:spPr>
            <a:xfrm>
              <a:off x="2633471" y="284019"/>
              <a:ext cx="2962656" cy="270165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圆角矩形 6"/>
            <p:cNvSpPr/>
            <p:nvPr/>
          </p:nvSpPr>
          <p:spPr>
            <a:xfrm>
              <a:off x="2646659" y="297207"/>
              <a:ext cx="2936280" cy="2437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24765" rIns="49530" bIns="24765" numCol="1" spcCol="1270" anchor="ctr" anchorCtr="0">
              <a:noAutofit/>
            </a:bodyPr>
            <a:lstStyle/>
            <a:p>
              <a:pPr lvl="0" algn="ctr" defTabSz="5778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kern="1200" dirty="0" smtClean="0"/>
                <a:t>盗版、破解</a:t>
              </a:r>
              <a:endParaRPr lang="zh-CN" kern="1200" dirty="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304805" y="5243838"/>
            <a:ext cx="2954528" cy="545635"/>
            <a:chOff x="2633471" y="851366"/>
            <a:chExt cx="2962656" cy="270165"/>
          </a:xfrm>
        </p:grpSpPr>
        <p:sp>
          <p:nvSpPr>
            <p:cNvPr id="19" name="圆角矩形 18"/>
            <p:cNvSpPr/>
            <p:nvPr/>
          </p:nvSpPr>
          <p:spPr>
            <a:xfrm>
              <a:off x="2633471" y="851366"/>
              <a:ext cx="2962656" cy="270165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圆角矩形 10"/>
            <p:cNvSpPr/>
            <p:nvPr/>
          </p:nvSpPr>
          <p:spPr>
            <a:xfrm>
              <a:off x="2646659" y="864554"/>
              <a:ext cx="2936280" cy="2437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24765" rIns="49530" bIns="24765" numCol="1" spcCol="1270" anchor="ctr" anchorCtr="0">
              <a:noAutofit/>
            </a:bodyPr>
            <a:lstStyle/>
            <a:p>
              <a:pPr lvl="0" algn="ctr" defTabSz="5778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kern="1200" dirty="0" smtClean="0"/>
                <a:t>信息泄露</a:t>
              </a:r>
              <a:endParaRPr lang="zh-CN" kern="1200" dirty="0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357412" y="5942173"/>
            <a:ext cx="2954528" cy="545635"/>
            <a:chOff x="2633471" y="851366"/>
            <a:chExt cx="2962656" cy="270165"/>
          </a:xfrm>
        </p:grpSpPr>
        <p:sp>
          <p:nvSpPr>
            <p:cNvPr id="30" name="圆角矩形 29"/>
            <p:cNvSpPr/>
            <p:nvPr/>
          </p:nvSpPr>
          <p:spPr>
            <a:xfrm>
              <a:off x="2633471" y="851366"/>
              <a:ext cx="2962656" cy="270165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圆角矩形 10"/>
            <p:cNvSpPr/>
            <p:nvPr/>
          </p:nvSpPr>
          <p:spPr>
            <a:xfrm>
              <a:off x="2646659" y="864554"/>
              <a:ext cx="2936280" cy="2437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24765" rIns="49530" bIns="24765" numCol="1" spcCol="1270" anchor="ctr" anchorCtr="0">
              <a:noAutofit/>
            </a:bodyPr>
            <a:lstStyle/>
            <a:p>
              <a:pPr lvl="0" algn="ctr" defTabSz="5778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kern="1200" dirty="0" smtClean="0"/>
                <a:t>插件安全问题</a:t>
              </a:r>
              <a:endParaRPr lang="zh-CN" kern="1200" dirty="0"/>
            </a:p>
          </p:txBody>
        </p:sp>
      </p:grpSp>
      <p:sp>
        <p:nvSpPr>
          <p:cNvPr id="34" name="圆角矩形 4"/>
          <p:cNvSpPr/>
          <p:nvPr/>
        </p:nvSpPr>
        <p:spPr>
          <a:xfrm>
            <a:off x="5357412" y="2279966"/>
            <a:ext cx="2928224" cy="49236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9530" tIns="24765" rIns="49530" bIns="24765" numCol="1" spcCol="1270" anchor="ctr" anchorCtr="0">
            <a:noAutofit/>
          </a:bodyPr>
          <a:lstStyle/>
          <a:p>
            <a:pPr lvl="0" algn="l" defTabSz="5778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sz="1300" kern="1200" dirty="0"/>
          </a:p>
        </p:txBody>
      </p:sp>
      <p:grpSp>
        <p:nvGrpSpPr>
          <p:cNvPr id="35" name="组合 34"/>
          <p:cNvGrpSpPr/>
          <p:nvPr/>
        </p:nvGrpSpPr>
        <p:grpSpPr>
          <a:xfrm>
            <a:off x="5331109" y="3099148"/>
            <a:ext cx="2954528" cy="545635"/>
            <a:chOff x="2633471" y="284019"/>
            <a:chExt cx="2962656" cy="270165"/>
          </a:xfrm>
        </p:grpSpPr>
        <p:sp>
          <p:nvSpPr>
            <p:cNvPr id="36" name="圆角矩形 35"/>
            <p:cNvSpPr/>
            <p:nvPr/>
          </p:nvSpPr>
          <p:spPr>
            <a:xfrm>
              <a:off x="2633471" y="284019"/>
              <a:ext cx="2962656" cy="270165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圆角矩形 6"/>
            <p:cNvSpPr/>
            <p:nvPr/>
          </p:nvSpPr>
          <p:spPr>
            <a:xfrm>
              <a:off x="2646659" y="297207"/>
              <a:ext cx="2936280" cy="2437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24765" rIns="49530" bIns="24765" numCol="1" spcCol="1270" anchor="ctr" anchorCtr="0">
              <a:noAutofit/>
            </a:bodyPr>
            <a:lstStyle/>
            <a:p>
              <a:pPr lvl="0" algn="ctr" defTabSz="5778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kern="1200" dirty="0"/>
                <a:t>四</a:t>
              </a:r>
              <a:r>
                <a:rPr lang="zh-CN" altLang="en-US" kern="1200" dirty="0" smtClean="0"/>
                <a:t>大组件相关</a:t>
              </a:r>
              <a:endParaRPr lang="zh-CN" kern="1200" dirty="0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344260" y="6640508"/>
            <a:ext cx="2954528" cy="545635"/>
            <a:chOff x="2633471" y="851366"/>
            <a:chExt cx="2962656" cy="270165"/>
          </a:xfrm>
        </p:grpSpPr>
        <p:sp>
          <p:nvSpPr>
            <p:cNvPr id="40" name="圆角矩形 39"/>
            <p:cNvSpPr/>
            <p:nvPr/>
          </p:nvSpPr>
          <p:spPr>
            <a:xfrm>
              <a:off x="2633471" y="851366"/>
              <a:ext cx="2962656" cy="270165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圆角矩形 10"/>
            <p:cNvSpPr/>
            <p:nvPr/>
          </p:nvSpPr>
          <p:spPr>
            <a:xfrm>
              <a:off x="2646660" y="864554"/>
              <a:ext cx="2936280" cy="2437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24765" rIns="49530" bIns="24765" numCol="1" spcCol="1270" anchor="ctr" anchorCtr="0">
              <a:noAutofit/>
            </a:bodyPr>
            <a:lstStyle/>
            <a:p>
              <a:pPr lvl="0" algn="ctr" defTabSz="5778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kern="1200" dirty="0" smtClean="0"/>
                <a:t>默认设置安全</a:t>
              </a:r>
              <a:endParaRPr lang="zh-CN" kern="1200" dirty="0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5370564" y="7352236"/>
            <a:ext cx="2954528" cy="545635"/>
            <a:chOff x="2633471" y="851366"/>
            <a:chExt cx="2962656" cy="270165"/>
          </a:xfrm>
        </p:grpSpPr>
        <p:sp>
          <p:nvSpPr>
            <p:cNvPr id="43" name="圆角矩形 42"/>
            <p:cNvSpPr/>
            <p:nvPr/>
          </p:nvSpPr>
          <p:spPr>
            <a:xfrm>
              <a:off x="2633471" y="851366"/>
              <a:ext cx="2962656" cy="270165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圆角矩形 10"/>
            <p:cNvSpPr/>
            <p:nvPr/>
          </p:nvSpPr>
          <p:spPr>
            <a:xfrm>
              <a:off x="2646660" y="864554"/>
              <a:ext cx="2936280" cy="2437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24765" rIns="49530" bIns="24765" numCol="1" spcCol="1270" anchor="ctr" anchorCtr="0">
              <a:noAutofit/>
            </a:bodyPr>
            <a:lstStyle/>
            <a:p>
              <a:pPr lvl="0" algn="ctr" defTabSz="5778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kern="1200" dirty="0" smtClean="0"/>
                <a:t>通用性防护方案</a:t>
              </a:r>
              <a:endParaRPr lang="zh-CN" kern="1200" dirty="0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normAutofit/>
          </a:bodyPr>
          <a:lstStyle>
            <a:lvl1pPr algn="ctr" defTabSz="649605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四大组件相关</a:t>
            </a:r>
            <a:endParaRPr dirty="0"/>
          </a:p>
        </p:txBody>
      </p:sp>
      <p:sp>
        <p:nvSpPr>
          <p:cNvPr id="138" name="Shape 138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39" name="Shape 139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40" name="Shape 140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1" name="Shape 141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2" name="Shape 142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3" name="Shape 143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4" name="Shape 144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88" name="Shape 188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感知</a:t>
            </a:r>
            <a:endParaRPr dirty="0"/>
          </a:p>
        </p:txBody>
      </p:sp>
      <p:sp>
        <p:nvSpPr>
          <p:cNvPr id="189" name="Shape 189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graphicFrame>
        <p:nvGraphicFramePr>
          <p:cNvPr id="3" name="图示 2"/>
          <p:cNvGraphicFramePr/>
          <p:nvPr/>
        </p:nvGraphicFramePr>
        <p:xfrm>
          <a:off x="2167466" y="1986844"/>
          <a:ext cx="8669867" cy="5779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normAutofit/>
          </a:bodyPr>
          <a:lstStyle>
            <a:lvl1pPr algn="ctr" defTabSz="649605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钓鱼</a:t>
            </a:r>
            <a:endParaRPr dirty="0"/>
          </a:p>
        </p:txBody>
      </p:sp>
      <p:sp>
        <p:nvSpPr>
          <p:cNvPr id="138" name="Shape 138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39" name="Shape 139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40" name="Shape 140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1" name="Shape 141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2" name="Shape 142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3" name="Shape 143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4" name="Shape 144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88" name="Shape 188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感知</a:t>
            </a:r>
            <a:endParaRPr dirty="0"/>
          </a:p>
        </p:txBody>
      </p:sp>
      <p:sp>
        <p:nvSpPr>
          <p:cNvPr id="189" name="Shape 189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pic>
        <p:nvPicPr>
          <p:cNvPr id="12" name="Picture 2" descr="http://img.my.csdn.net/uploads/201210/17/1350446235_1292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023" y="2690059"/>
            <a:ext cx="2984848" cy="530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229" y="2683046"/>
            <a:ext cx="3166753" cy="5320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4953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495300" rotWithShape="0">
              <a:srgbClr val="000000">
                <a:alpha val="7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>
          <a:solidFill>
            <a:srgbClr val="A98936"/>
          </a:solidFill>
          <a:prstDash val="solid"/>
          <a:bevel/>
        </a:ln>
      </a:spPr>
      <a:bodyPr rot="0" spcFirstLastPara="1" vertOverflow="overflow" horzOverflow="overflow" vert="horz" wrap="square" lIns="65023" tIns="65023" rIns="65023" bIns="65023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冬青黑体简体中文 W3"/>
            <a:ea typeface="冬青黑体简体中文 W3"/>
            <a:cs typeface="冬青黑体简体中文 W3"/>
            <a:sym typeface="冬青黑体简体中文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50800" dist="254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65023" tIns="65023" rIns="65023" bIns="65023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rbel" panose="020B0503020204020204"/>
            <a:ea typeface="Corbel" panose="020B0503020204020204"/>
            <a:cs typeface="Corbel" panose="020B0503020204020204"/>
            <a:sym typeface="Corbel" panose="020B0503020204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4953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495300" rotWithShape="0">
              <a:srgbClr val="000000">
                <a:alpha val="7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>
          <a:solidFill>
            <a:srgbClr val="A98936"/>
          </a:solidFill>
          <a:prstDash val="solid"/>
          <a:bevel/>
        </a:ln>
      </a:spPr>
      <a:bodyPr rot="0" spcFirstLastPara="1" vertOverflow="overflow" horzOverflow="overflow" vert="horz" wrap="square" lIns="65023" tIns="65023" rIns="65023" bIns="65023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冬青黑体简体中文 W3"/>
            <a:ea typeface="冬青黑体简体中文 W3"/>
            <a:cs typeface="冬青黑体简体中文 W3"/>
            <a:sym typeface="冬青黑体简体中文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50800" dist="254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65023" tIns="65023" rIns="65023" bIns="65023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rbel" panose="020B0503020204020204"/>
            <a:ea typeface="Corbel" panose="020B0503020204020204"/>
            <a:cs typeface="Corbel" panose="020B0503020204020204"/>
            <a:sym typeface="Corbel" panose="020B0503020204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1205</Words>
  <Application>WPS 演示</Application>
  <PresentationFormat>自定义</PresentationFormat>
  <Paragraphs>261</Paragraphs>
  <Slides>31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52" baseType="lpstr">
      <vt:lpstr>Arial</vt:lpstr>
      <vt:lpstr>宋体</vt:lpstr>
      <vt:lpstr>Wingdings</vt:lpstr>
      <vt:lpstr>Corbel</vt:lpstr>
      <vt:lpstr>冬青黑体简体中文 W3</vt:lpstr>
      <vt:lpstr>Calibri</vt:lpstr>
      <vt:lpstr>Arial</vt:lpstr>
      <vt:lpstr>Lantinghei SC Demibold</vt:lpstr>
      <vt:lpstr>Lantinghei SC Extralight</vt:lpstr>
      <vt:lpstr>Helvetica Neue</vt:lpstr>
      <vt:lpstr>微软雅黑</vt:lpstr>
      <vt:lpstr>华文细黑</vt:lpstr>
      <vt:lpstr>Segoe Print</vt:lpstr>
      <vt:lpstr>Helvetica Neue</vt:lpstr>
      <vt:lpstr>Helvetica Neue</vt:lpstr>
      <vt:lpstr>Batang</vt:lpstr>
      <vt:lpstr>Helvetica</vt:lpstr>
      <vt:lpstr>黑体</vt:lpstr>
      <vt:lpstr>Malgun Gothic</vt:lpstr>
      <vt:lpstr>Helvetica</vt:lpstr>
      <vt:lpstr>Default</vt:lpstr>
      <vt:lpstr>PowerPoint 演示文稿</vt:lpstr>
      <vt:lpstr>PowerPoint 演示文稿</vt:lpstr>
      <vt:lpstr> 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通用性安全解决方案</vt:lpstr>
      <vt:lpstr>安全开发建议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Sy64</cp:lastModifiedBy>
  <cp:revision>28</cp:revision>
  <dcterms:created xsi:type="dcterms:W3CDTF">2017-04-13T05:34:52Z</dcterms:created>
  <dcterms:modified xsi:type="dcterms:W3CDTF">2017-04-13T05:37:03Z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2052-10.1.0.6382</vt:lpwstr>
  </property>
</Properties>
</file>